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5" r:id="rId3"/>
    <p:sldMasterId id="2147483687" r:id="rId4"/>
  </p:sldMasterIdLst>
  <p:notesMasterIdLst>
    <p:notesMasterId r:id="rId41"/>
  </p:notesMasterIdLst>
  <p:sldIdLst>
    <p:sldId id="1464" r:id="rId5"/>
    <p:sldId id="460" r:id="rId6"/>
    <p:sldId id="1460" r:id="rId7"/>
    <p:sldId id="1461" r:id="rId8"/>
    <p:sldId id="296" r:id="rId9"/>
    <p:sldId id="1455" r:id="rId10"/>
    <p:sldId id="1454" r:id="rId11"/>
    <p:sldId id="798" r:id="rId12"/>
    <p:sldId id="1462" r:id="rId13"/>
    <p:sldId id="1452" r:id="rId14"/>
    <p:sldId id="1453" r:id="rId15"/>
    <p:sldId id="1456" r:id="rId16"/>
    <p:sldId id="1449" r:id="rId17"/>
    <p:sldId id="462" r:id="rId18"/>
    <p:sldId id="297" r:id="rId19"/>
    <p:sldId id="1457" r:id="rId20"/>
    <p:sldId id="321" r:id="rId21"/>
    <p:sldId id="464" r:id="rId22"/>
    <p:sldId id="1463" r:id="rId23"/>
    <p:sldId id="298" r:id="rId24"/>
    <p:sldId id="465" r:id="rId25"/>
    <p:sldId id="1458" r:id="rId26"/>
    <p:sldId id="466" r:id="rId27"/>
    <p:sldId id="299" r:id="rId28"/>
    <p:sldId id="1459" r:id="rId29"/>
    <p:sldId id="322" r:id="rId30"/>
    <p:sldId id="469" r:id="rId31"/>
    <p:sldId id="300" r:id="rId32"/>
    <p:sldId id="470" r:id="rId33"/>
    <p:sldId id="326" r:id="rId34"/>
    <p:sldId id="301" r:id="rId35"/>
    <p:sldId id="472" r:id="rId36"/>
    <p:sldId id="473" r:id="rId37"/>
    <p:sldId id="265" r:id="rId38"/>
    <p:sldId id="263" r:id="rId39"/>
    <p:sldId id="1448"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HhqvIS2IwXxmoqfkAJJaKw==" hashData="8r/Q6DoIbz8GJwxOBVtil+OJPnQrLjkhnC6VSxgmqMlo7jCACatIvK8gaqcxvK7GzeFEhOoHreEOJOWPbA1PjA=="/>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hit Tiwari"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0000"/>
    <a:srgbClr val="355222"/>
    <a:srgbClr val="500000"/>
    <a:srgbClr val="680000"/>
    <a:srgbClr val="3A0000"/>
    <a:srgbClr val="760000"/>
    <a:srgbClr val="A4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sorterViewPr>
    <p:cViewPr>
      <p:scale>
        <a:sx n="642807" d="1000000"/>
        <a:sy n="642807" d="10000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1806E0-88CA-4F02-9A3D-FBC8C96FA8B8}" type="datetimeFigureOut">
              <a:rPr lang="en-IN" smtClean="0"/>
              <a:t>24-09-2021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A261E8-A98A-467D-B684-7DA2013B370A}" type="slidenum">
              <a:rPr lang="en-IN" smtClean="0"/>
              <a:t>‹#›</a:t>
            </a:fld>
            <a:endParaRPr lang="en-IN"/>
          </a:p>
        </p:txBody>
      </p:sp>
    </p:spTree>
    <p:extLst>
      <p:ext uri="{BB962C8B-B14F-4D97-AF65-F5344CB8AC3E}">
        <p14:creationId xmlns:p14="http://schemas.microsoft.com/office/powerpoint/2010/main" val="251084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4" name="Google Shape;334;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1" name="Google Shape;341;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7" name="Google Shape;347;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4" name="Google Shape;354;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1" name="Google Shape;361;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7" name="Google Shape;367;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16072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E1AF9-8D3A-44AA-99DC-2054FEF5DD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B9011AE-96EC-4963-9CE3-1485F53892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6F4173B-C090-4FEC-9572-C8DCA8A0FE58}"/>
              </a:ext>
            </a:extLst>
          </p:cNvPr>
          <p:cNvSpPr>
            <a:spLocks noGrp="1"/>
          </p:cNvSpPr>
          <p:nvPr>
            <p:ph type="dt" sz="half" idx="10"/>
          </p:nvPr>
        </p:nvSpPr>
        <p:spPr/>
        <p:txBody>
          <a:bodyPr/>
          <a:lstStyle/>
          <a:p>
            <a:fld id="{A57D81CF-1CA4-4EAF-B7A1-376B72CA05FC}" type="datetimeFigureOut">
              <a:rPr lang="en-IN" smtClean="0"/>
              <a:t>24-09-2021</a:t>
            </a:fld>
            <a:endParaRPr lang="en-IN"/>
          </a:p>
        </p:txBody>
      </p:sp>
      <p:sp>
        <p:nvSpPr>
          <p:cNvPr id="5" name="Footer Placeholder 4">
            <a:extLst>
              <a:ext uri="{FF2B5EF4-FFF2-40B4-BE49-F238E27FC236}">
                <a16:creationId xmlns:a16="http://schemas.microsoft.com/office/drawing/2014/main" id="{7D4CBF1A-B57D-4C1B-82E2-3C8D34F45E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55D682D-8DD9-491F-9A47-6E7844C4CD82}"/>
              </a:ext>
            </a:extLst>
          </p:cNvPr>
          <p:cNvSpPr>
            <a:spLocks noGrp="1"/>
          </p:cNvSpPr>
          <p:nvPr>
            <p:ph type="sldNum" sz="quarter" idx="12"/>
          </p:nvPr>
        </p:nvSpPr>
        <p:spPr/>
        <p:txBody>
          <a:bodyPr/>
          <a:lstStyle/>
          <a:p>
            <a:fld id="{FAB9B27E-1D6E-4F97-9517-DA2065FC6AC0}" type="slidenum">
              <a:rPr lang="en-IN" smtClean="0"/>
              <a:t>‹#›</a:t>
            </a:fld>
            <a:endParaRPr lang="en-IN"/>
          </a:p>
        </p:txBody>
      </p:sp>
    </p:spTree>
    <p:extLst>
      <p:ext uri="{BB962C8B-B14F-4D97-AF65-F5344CB8AC3E}">
        <p14:creationId xmlns:p14="http://schemas.microsoft.com/office/powerpoint/2010/main" val="33975105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3A54D-046A-47A4-9A65-56440F5C718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8EC1A09-1C9D-45C4-B74B-69761680D82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8AF1C1F-6EA6-43F6-9B3C-F9AF850947B4}"/>
              </a:ext>
            </a:extLst>
          </p:cNvPr>
          <p:cNvSpPr>
            <a:spLocks noGrp="1"/>
          </p:cNvSpPr>
          <p:nvPr>
            <p:ph type="dt" sz="half" idx="10"/>
          </p:nvPr>
        </p:nvSpPr>
        <p:spPr/>
        <p:txBody>
          <a:bodyPr/>
          <a:lstStyle/>
          <a:p>
            <a:fld id="{A57D81CF-1CA4-4EAF-B7A1-376B72CA05FC}" type="datetimeFigureOut">
              <a:rPr lang="en-IN" smtClean="0"/>
              <a:t>24-09-2021</a:t>
            </a:fld>
            <a:endParaRPr lang="en-IN"/>
          </a:p>
        </p:txBody>
      </p:sp>
      <p:sp>
        <p:nvSpPr>
          <p:cNvPr id="5" name="Footer Placeholder 4">
            <a:extLst>
              <a:ext uri="{FF2B5EF4-FFF2-40B4-BE49-F238E27FC236}">
                <a16:creationId xmlns:a16="http://schemas.microsoft.com/office/drawing/2014/main" id="{66FECF62-6A65-4B6B-B6A7-9C0E5A8D7AE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9459617-116C-4E32-A109-42BBB927C038}"/>
              </a:ext>
            </a:extLst>
          </p:cNvPr>
          <p:cNvSpPr>
            <a:spLocks noGrp="1"/>
          </p:cNvSpPr>
          <p:nvPr>
            <p:ph type="sldNum" sz="quarter" idx="12"/>
          </p:nvPr>
        </p:nvSpPr>
        <p:spPr/>
        <p:txBody>
          <a:bodyPr/>
          <a:lstStyle/>
          <a:p>
            <a:fld id="{FAB9B27E-1D6E-4F97-9517-DA2065FC6AC0}" type="slidenum">
              <a:rPr lang="en-IN" smtClean="0"/>
              <a:t>‹#›</a:t>
            </a:fld>
            <a:endParaRPr lang="en-IN"/>
          </a:p>
        </p:txBody>
      </p:sp>
    </p:spTree>
    <p:extLst>
      <p:ext uri="{BB962C8B-B14F-4D97-AF65-F5344CB8AC3E}">
        <p14:creationId xmlns:p14="http://schemas.microsoft.com/office/powerpoint/2010/main" val="3606076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3A2440-1A2F-4CDC-BB71-4DB0FC8F517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5CD7EE1-E3D3-49F9-BAB3-C6B4587F6F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C15700-F582-488C-B28A-3DC785F4C0A4}"/>
              </a:ext>
            </a:extLst>
          </p:cNvPr>
          <p:cNvSpPr>
            <a:spLocks noGrp="1"/>
          </p:cNvSpPr>
          <p:nvPr>
            <p:ph type="dt" sz="half" idx="10"/>
          </p:nvPr>
        </p:nvSpPr>
        <p:spPr/>
        <p:txBody>
          <a:bodyPr/>
          <a:lstStyle/>
          <a:p>
            <a:fld id="{A57D81CF-1CA4-4EAF-B7A1-376B72CA05FC}" type="datetimeFigureOut">
              <a:rPr lang="en-IN" smtClean="0"/>
              <a:t>24-09-2021</a:t>
            </a:fld>
            <a:endParaRPr lang="en-IN"/>
          </a:p>
        </p:txBody>
      </p:sp>
      <p:sp>
        <p:nvSpPr>
          <p:cNvPr id="5" name="Footer Placeholder 4">
            <a:extLst>
              <a:ext uri="{FF2B5EF4-FFF2-40B4-BE49-F238E27FC236}">
                <a16:creationId xmlns:a16="http://schemas.microsoft.com/office/drawing/2014/main" id="{F6F41EB3-EAE2-4083-A742-20401A381D1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2106309-F4EC-48A2-BF4B-1879D6E83AAD}"/>
              </a:ext>
            </a:extLst>
          </p:cNvPr>
          <p:cNvSpPr>
            <a:spLocks noGrp="1"/>
          </p:cNvSpPr>
          <p:nvPr>
            <p:ph type="sldNum" sz="quarter" idx="12"/>
          </p:nvPr>
        </p:nvSpPr>
        <p:spPr/>
        <p:txBody>
          <a:bodyPr/>
          <a:lstStyle/>
          <a:p>
            <a:fld id="{FAB9B27E-1D6E-4F97-9517-DA2065FC6AC0}" type="slidenum">
              <a:rPr lang="en-IN" smtClean="0"/>
              <a:t>‹#›</a:t>
            </a:fld>
            <a:endParaRPr lang="en-IN"/>
          </a:p>
        </p:txBody>
      </p:sp>
    </p:spTree>
    <p:extLst>
      <p:ext uri="{BB962C8B-B14F-4D97-AF65-F5344CB8AC3E}">
        <p14:creationId xmlns:p14="http://schemas.microsoft.com/office/powerpoint/2010/main" val="17740977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0C2DF152-1B6D-4AA7-9D0C-A40BE0B6F92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BFE37F1-553B-4F04-A0E5-ADF27D9BD95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29D9027-A84D-4F53-97CF-3A3731FA4ADB}"/>
              </a:ext>
            </a:extLst>
          </p:cNvPr>
          <p:cNvSpPr>
            <a:spLocks noGrp="1" noChangeArrowheads="1"/>
          </p:cNvSpPr>
          <p:nvPr>
            <p:ph type="sldNum" sz="quarter" idx="12"/>
          </p:nvPr>
        </p:nvSpPr>
        <p:spPr>
          <a:ln/>
        </p:spPr>
        <p:txBody>
          <a:bodyPr/>
          <a:lstStyle>
            <a:lvl1pPr>
              <a:defRPr/>
            </a:lvl1pPr>
          </a:lstStyle>
          <a:p>
            <a:fld id="{159C690D-C50D-48AA-9110-7BEE08836BDB}" type="slidenum">
              <a:rPr lang="en-US" altLang="en-US"/>
              <a:pPr/>
              <a:t>‹#›</a:t>
            </a:fld>
            <a:endParaRPr lang="en-US" altLang="en-US"/>
          </a:p>
        </p:txBody>
      </p:sp>
    </p:spTree>
    <p:extLst>
      <p:ext uri="{BB962C8B-B14F-4D97-AF65-F5344CB8AC3E}">
        <p14:creationId xmlns:p14="http://schemas.microsoft.com/office/powerpoint/2010/main" val="14728340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7B7B49-B538-49CB-A11C-51855966774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F57C0F65-05D1-48B7-9654-DAAA6EAEB79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7DC6E81-0222-4004-B722-BC1B96D23157}"/>
              </a:ext>
            </a:extLst>
          </p:cNvPr>
          <p:cNvSpPr>
            <a:spLocks noGrp="1" noChangeArrowheads="1"/>
          </p:cNvSpPr>
          <p:nvPr>
            <p:ph type="sldNum" sz="quarter" idx="12"/>
          </p:nvPr>
        </p:nvSpPr>
        <p:spPr>
          <a:ln/>
        </p:spPr>
        <p:txBody>
          <a:bodyPr/>
          <a:lstStyle>
            <a:lvl1pPr>
              <a:defRPr/>
            </a:lvl1pPr>
          </a:lstStyle>
          <a:p>
            <a:fld id="{EB665877-D40A-4A34-B757-24BFD6B6451D}" type="slidenum">
              <a:rPr lang="en-US" altLang="en-US"/>
              <a:pPr/>
              <a:t>‹#›</a:t>
            </a:fld>
            <a:endParaRPr lang="en-US" altLang="en-US"/>
          </a:p>
        </p:txBody>
      </p:sp>
    </p:spTree>
    <p:extLst>
      <p:ext uri="{BB962C8B-B14F-4D97-AF65-F5344CB8AC3E}">
        <p14:creationId xmlns:p14="http://schemas.microsoft.com/office/powerpoint/2010/main" val="9409489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C90B46FE-E557-4A47-820E-8145453F67F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3ABFB90-AE92-46CD-A5A7-4B63FF9B775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13215B5-E8DA-46F8-8E75-3EBAAD05897A}"/>
              </a:ext>
            </a:extLst>
          </p:cNvPr>
          <p:cNvSpPr>
            <a:spLocks noGrp="1" noChangeArrowheads="1"/>
          </p:cNvSpPr>
          <p:nvPr>
            <p:ph type="sldNum" sz="quarter" idx="12"/>
          </p:nvPr>
        </p:nvSpPr>
        <p:spPr>
          <a:ln/>
        </p:spPr>
        <p:txBody>
          <a:bodyPr/>
          <a:lstStyle>
            <a:lvl1pPr>
              <a:defRPr/>
            </a:lvl1pPr>
          </a:lstStyle>
          <a:p>
            <a:fld id="{C3FE5156-74C4-40FE-8EBB-68F2F3F69812}" type="slidenum">
              <a:rPr lang="en-US" altLang="en-US"/>
              <a:pPr/>
              <a:t>‹#›</a:t>
            </a:fld>
            <a:endParaRPr lang="en-US" altLang="en-US"/>
          </a:p>
        </p:txBody>
      </p:sp>
    </p:spTree>
    <p:extLst>
      <p:ext uri="{BB962C8B-B14F-4D97-AF65-F5344CB8AC3E}">
        <p14:creationId xmlns:p14="http://schemas.microsoft.com/office/powerpoint/2010/main" val="4478618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1CE0B810-1448-4724-865E-5628DA52BB8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F259955-4622-4E71-8EF3-D7EAF3B1B52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17370D7-9012-45C8-93E8-D4368D005E52}"/>
              </a:ext>
            </a:extLst>
          </p:cNvPr>
          <p:cNvSpPr>
            <a:spLocks noGrp="1" noChangeArrowheads="1"/>
          </p:cNvSpPr>
          <p:nvPr>
            <p:ph type="sldNum" sz="quarter" idx="12"/>
          </p:nvPr>
        </p:nvSpPr>
        <p:spPr>
          <a:ln/>
        </p:spPr>
        <p:txBody>
          <a:bodyPr/>
          <a:lstStyle>
            <a:lvl1pPr>
              <a:defRPr/>
            </a:lvl1pPr>
          </a:lstStyle>
          <a:p>
            <a:fld id="{20E45DBB-A622-46FF-932B-1D4D6D4D5734}" type="slidenum">
              <a:rPr lang="en-US" altLang="en-US"/>
              <a:pPr/>
              <a:t>‹#›</a:t>
            </a:fld>
            <a:endParaRPr lang="en-US" altLang="en-US"/>
          </a:p>
        </p:txBody>
      </p:sp>
    </p:spTree>
    <p:extLst>
      <p:ext uri="{BB962C8B-B14F-4D97-AF65-F5344CB8AC3E}">
        <p14:creationId xmlns:p14="http://schemas.microsoft.com/office/powerpoint/2010/main" val="41555391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C0A47FB-C065-4B12-9E01-28F1177D158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05744F10-A196-4439-9CDF-D0970845BA9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A1CB9C7-D04F-47D4-BEEB-346863C55530}"/>
              </a:ext>
            </a:extLst>
          </p:cNvPr>
          <p:cNvSpPr>
            <a:spLocks noGrp="1" noChangeArrowheads="1"/>
          </p:cNvSpPr>
          <p:nvPr>
            <p:ph type="sldNum" sz="quarter" idx="12"/>
          </p:nvPr>
        </p:nvSpPr>
        <p:spPr>
          <a:ln/>
        </p:spPr>
        <p:txBody>
          <a:bodyPr/>
          <a:lstStyle>
            <a:lvl1pPr>
              <a:defRPr/>
            </a:lvl1pPr>
          </a:lstStyle>
          <a:p>
            <a:fld id="{2A666774-2005-4E75-A379-E05996368797}" type="slidenum">
              <a:rPr lang="en-US" altLang="en-US"/>
              <a:pPr/>
              <a:t>‹#›</a:t>
            </a:fld>
            <a:endParaRPr lang="en-US" altLang="en-US"/>
          </a:p>
        </p:txBody>
      </p:sp>
    </p:spTree>
    <p:extLst>
      <p:ext uri="{BB962C8B-B14F-4D97-AF65-F5344CB8AC3E}">
        <p14:creationId xmlns:p14="http://schemas.microsoft.com/office/powerpoint/2010/main" val="4099343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41CA96-53F9-416B-9E80-DD0BA32A99A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82A76322-CD7B-4731-8BB8-571B17D9577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81CD463-5C6C-418F-B53B-5B9A6FD017DB}"/>
              </a:ext>
            </a:extLst>
          </p:cNvPr>
          <p:cNvSpPr>
            <a:spLocks noGrp="1" noChangeArrowheads="1"/>
          </p:cNvSpPr>
          <p:nvPr>
            <p:ph type="sldNum" sz="quarter" idx="12"/>
          </p:nvPr>
        </p:nvSpPr>
        <p:spPr>
          <a:ln/>
        </p:spPr>
        <p:txBody>
          <a:bodyPr/>
          <a:lstStyle>
            <a:lvl1pPr>
              <a:defRPr/>
            </a:lvl1pPr>
          </a:lstStyle>
          <a:p>
            <a:fld id="{794604AF-103E-46EC-B9FB-96294628276C}" type="slidenum">
              <a:rPr lang="en-US" altLang="en-US"/>
              <a:pPr/>
              <a:t>‹#›</a:t>
            </a:fld>
            <a:endParaRPr lang="en-US" altLang="en-US"/>
          </a:p>
        </p:txBody>
      </p:sp>
    </p:spTree>
    <p:extLst>
      <p:ext uri="{BB962C8B-B14F-4D97-AF65-F5344CB8AC3E}">
        <p14:creationId xmlns:p14="http://schemas.microsoft.com/office/powerpoint/2010/main" val="17183854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1E7E68E-EC39-4F46-A320-104F0A1D81B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27FE95A3-906D-4906-9267-EC4485F92EB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A9215776-CB67-4EEC-9E6D-127E0177044A}"/>
              </a:ext>
            </a:extLst>
          </p:cNvPr>
          <p:cNvSpPr>
            <a:spLocks noGrp="1" noChangeArrowheads="1"/>
          </p:cNvSpPr>
          <p:nvPr>
            <p:ph type="sldNum" sz="quarter" idx="12"/>
          </p:nvPr>
        </p:nvSpPr>
        <p:spPr>
          <a:ln/>
        </p:spPr>
        <p:txBody>
          <a:bodyPr/>
          <a:lstStyle>
            <a:lvl1pPr>
              <a:defRPr/>
            </a:lvl1pPr>
          </a:lstStyle>
          <a:p>
            <a:fld id="{BD00D4AD-CB1E-4A52-8440-853A70C3DA5A}" type="slidenum">
              <a:rPr lang="en-US" altLang="en-US"/>
              <a:pPr/>
              <a:t>‹#›</a:t>
            </a:fld>
            <a:endParaRPr lang="en-US" altLang="en-US"/>
          </a:p>
        </p:txBody>
      </p:sp>
    </p:spTree>
    <p:extLst>
      <p:ext uri="{BB962C8B-B14F-4D97-AF65-F5344CB8AC3E}">
        <p14:creationId xmlns:p14="http://schemas.microsoft.com/office/powerpoint/2010/main" val="30144841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20D53338-A59C-4431-8C1E-1C13AC1C70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7799DCD-5E6F-46FD-9BC2-09D0AFC4324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B8FB0BC-D997-48A9-845B-5EB974044618}"/>
              </a:ext>
            </a:extLst>
          </p:cNvPr>
          <p:cNvSpPr>
            <a:spLocks noGrp="1" noChangeArrowheads="1"/>
          </p:cNvSpPr>
          <p:nvPr>
            <p:ph type="sldNum" sz="quarter" idx="12"/>
          </p:nvPr>
        </p:nvSpPr>
        <p:spPr>
          <a:ln/>
        </p:spPr>
        <p:txBody>
          <a:bodyPr/>
          <a:lstStyle>
            <a:lvl1pPr>
              <a:defRPr/>
            </a:lvl1pPr>
          </a:lstStyle>
          <a:p>
            <a:fld id="{5140F5D5-3E59-4935-9A96-2806BDFCB9F7}" type="slidenum">
              <a:rPr lang="en-US" altLang="en-US"/>
              <a:pPr/>
              <a:t>‹#›</a:t>
            </a:fld>
            <a:endParaRPr lang="en-US" altLang="en-US"/>
          </a:p>
        </p:txBody>
      </p:sp>
    </p:spTree>
    <p:extLst>
      <p:ext uri="{BB962C8B-B14F-4D97-AF65-F5344CB8AC3E}">
        <p14:creationId xmlns:p14="http://schemas.microsoft.com/office/powerpoint/2010/main" val="1600596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9A0FF-DCB4-4F15-BCE0-65AD96BEB88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E62EB24-9073-441B-8CEF-F989555645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BD70DF0-CD62-4CAE-B8DB-01F6EDC93919}"/>
              </a:ext>
            </a:extLst>
          </p:cNvPr>
          <p:cNvSpPr>
            <a:spLocks noGrp="1"/>
          </p:cNvSpPr>
          <p:nvPr>
            <p:ph type="dt" sz="half" idx="10"/>
          </p:nvPr>
        </p:nvSpPr>
        <p:spPr/>
        <p:txBody>
          <a:bodyPr/>
          <a:lstStyle/>
          <a:p>
            <a:fld id="{A57D81CF-1CA4-4EAF-B7A1-376B72CA05FC}" type="datetimeFigureOut">
              <a:rPr lang="en-IN" smtClean="0"/>
              <a:t>24-09-2021</a:t>
            </a:fld>
            <a:endParaRPr lang="en-IN"/>
          </a:p>
        </p:txBody>
      </p:sp>
      <p:sp>
        <p:nvSpPr>
          <p:cNvPr id="5" name="Footer Placeholder 4">
            <a:extLst>
              <a:ext uri="{FF2B5EF4-FFF2-40B4-BE49-F238E27FC236}">
                <a16:creationId xmlns:a16="http://schemas.microsoft.com/office/drawing/2014/main" id="{46E09FB6-595E-4E79-A97D-E58663125D2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89802C4-380A-4293-8990-F89D20B4476A}"/>
              </a:ext>
            </a:extLst>
          </p:cNvPr>
          <p:cNvSpPr>
            <a:spLocks noGrp="1"/>
          </p:cNvSpPr>
          <p:nvPr>
            <p:ph type="sldNum" sz="quarter" idx="12"/>
          </p:nvPr>
        </p:nvSpPr>
        <p:spPr/>
        <p:txBody>
          <a:bodyPr/>
          <a:lstStyle/>
          <a:p>
            <a:fld id="{FAB9B27E-1D6E-4F97-9517-DA2065FC6AC0}" type="slidenum">
              <a:rPr lang="en-IN" smtClean="0"/>
              <a:t>‹#›</a:t>
            </a:fld>
            <a:endParaRPr lang="en-IN"/>
          </a:p>
        </p:txBody>
      </p:sp>
    </p:spTree>
    <p:extLst>
      <p:ext uri="{BB962C8B-B14F-4D97-AF65-F5344CB8AC3E}">
        <p14:creationId xmlns:p14="http://schemas.microsoft.com/office/powerpoint/2010/main" val="27858546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4241723-3E8F-45EC-8BD7-647628A70ED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4368293-08FC-4310-978D-981C421F728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B5FFD0A6-B20B-4043-ACD5-07B1A85695CE}"/>
              </a:ext>
            </a:extLst>
          </p:cNvPr>
          <p:cNvSpPr>
            <a:spLocks noGrp="1" noChangeArrowheads="1"/>
          </p:cNvSpPr>
          <p:nvPr>
            <p:ph type="sldNum" sz="quarter" idx="12"/>
          </p:nvPr>
        </p:nvSpPr>
        <p:spPr>
          <a:ln/>
        </p:spPr>
        <p:txBody>
          <a:bodyPr/>
          <a:lstStyle>
            <a:lvl1pPr>
              <a:defRPr/>
            </a:lvl1pPr>
          </a:lstStyle>
          <a:p>
            <a:fld id="{60C35A8F-C937-4A2D-9E32-39A42C8EFB36}" type="slidenum">
              <a:rPr lang="en-US" altLang="en-US"/>
              <a:pPr/>
              <a:t>‹#›</a:t>
            </a:fld>
            <a:endParaRPr lang="en-US" altLang="en-US"/>
          </a:p>
        </p:txBody>
      </p:sp>
    </p:spTree>
    <p:extLst>
      <p:ext uri="{BB962C8B-B14F-4D97-AF65-F5344CB8AC3E}">
        <p14:creationId xmlns:p14="http://schemas.microsoft.com/office/powerpoint/2010/main" val="37940431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FCA704D-6980-41C8-AD68-ED4245AB29A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FD2C6BA5-5D3D-4335-95DA-DA38A2C068B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F60B4A2-9ACB-4648-A775-B806AA2FE695}"/>
              </a:ext>
            </a:extLst>
          </p:cNvPr>
          <p:cNvSpPr>
            <a:spLocks noGrp="1" noChangeArrowheads="1"/>
          </p:cNvSpPr>
          <p:nvPr>
            <p:ph type="sldNum" sz="quarter" idx="12"/>
          </p:nvPr>
        </p:nvSpPr>
        <p:spPr>
          <a:ln/>
        </p:spPr>
        <p:txBody>
          <a:bodyPr/>
          <a:lstStyle>
            <a:lvl1pPr>
              <a:defRPr/>
            </a:lvl1pPr>
          </a:lstStyle>
          <a:p>
            <a:fld id="{E85EB302-DFDF-4A33-A757-EC93C4A04450}" type="slidenum">
              <a:rPr lang="en-US" altLang="en-US"/>
              <a:pPr/>
              <a:t>‹#›</a:t>
            </a:fld>
            <a:endParaRPr lang="en-US" altLang="en-US"/>
          </a:p>
        </p:txBody>
      </p:sp>
    </p:spTree>
    <p:extLst>
      <p:ext uri="{BB962C8B-B14F-4D97-AF65-F5344CB8AC3E}">
        <p14:creationId xmlns:p14="http://schemas.microsoft.com/office/powerpoint/2010/main" val="15186208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17AA8D7-A1FB-49EA-9AC1-900DD4AD62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D46EA7E-7E80-4BA8-BA7C-4EABCB0DE7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A98B099-1B4B-4CDD-8299-5AFDB12CEE7F}"/>
              </a:ext>
            </a:extLst>
          </p:cNvPr>
          <p:cNvSpPr>
            <a:spLocks noGrp="1" noChangeArrowheads="1"/>
          </p:cNvSpPr>
          <p:nvPr>
            <p:ph type="sldNum" sz="quarter" idx="12"/>
          </p:nvPr>
        </p:nvSpPr>
        <p:spPr>
          <a:ln/>
        </p:spPr>
        <p:txBody>
          <a:bodyPr/>
          <a:lstStyle>
            <a:lvl1pPr>
              <a:defRPr/>
            </a:lvl1pPr>
          </a:lstStyle>
          <a:p>
            <a:fld id="{C6BA861B-96DB-4E66-886F-75EF8D7C816B}" type="slidenum">
              <a:rPr lang="en-US" altLang="en-US"/>
              <a:pPr/>
              <a:t>‹#›</a:t>
            </a:fld>
            <a:endParaRPr lang="en-US" altLang="en-US"/>
          </a:p>
        </p:txBody>
      </p:sp>
    </p:spTree>
    <p:extLst>
      <p:ext uri="{BB962C8B-B14F-4D97-AF65-F5344CB8AC3E}">
        <p14:creationId xmlns:p14="http://schemas.microsoft.com/office/powerpoint/2010/main" val="1604610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able Placeholder 2"/>
          <p:cNvSpPr>
            <a:spLocks noGrp="1"/>
          </p:cNvSpPr>
          <p:nvPr>
            <p:ph type="tbl" idx="1"/>
          </p:nvPr>
        </p:nvSpPr>
        <p:spPr>
          <a:xfrm>
            <a:off x="609600" y="1600201"/>
            <a:ext cx="10972800" cy="4525963"/>
          </a:xfrm>
        </p:spPr>
        <p:txBody>
          <a:bodyPr/>
          <a:lstStyle/>
          <a:p>
            <a:pPr lvl="0"/>
            <a:endParaRPr lang="en-US" noProof="0"/>
          </a:p>
        </p:txBody>
      </p:sp>
      <p:sp>
        <p:nvSpPr>
          <p:cNvPr id="4" name="Rectangle 4">
            <a:extLst>
              <a:ext uri="{FF2B5EF4-FFF2-40B4-BE49-F238E27FC236}">
                <a16:creationId xmlns:a16="http://schemas.microsoft.com/office/drawing/2014/main" id="{5C75CC3C-5B73-4AA2-9DE9-6A0DEBC3FB7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5B3892F-10A9-4EAE-B6F1-1FE6A2E60E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6AC8816-4681-4E77-B7E4-9AAF05D8B73A}"/>
              </a:ext>
            </a:extLst>
          </p:cNvPr>
          <p:cNvSpPr>
            <a:spLocks noGrp="1" noChangeArrowheads="1"/>
          </p:cNvSpPr>
          <p:nvPr>
            <p:ph type="sldNum" sz="quarter" idx="12"/>
          </p:nvPr>
        </p:nvSpPr>
        <p:spPr>
          <a:ln/>
        </p:spPr>
        <p:txBody>
          <a:bodyPr/>
          <a:lstStyle>
            <a:lvl1pPr>
              <a:defRPr/>
            </a:lvl1pPr>
          </a:lstStyle>
          <a:p>
            <a:fld id="{F8736729-D7B1-43FF-A12A-AC3A48ED0F31}" type="slidenum">
              <a:rPr lang="en-US" altLang="en-US"/>
              <a:pPr/>
              <a:t>‹#›</a:t>
            </a:fld>
            <a:endParaRPr lang="en-US" altLang="en-US"/>
          </a:p>
        </p:txBody>
      </p:sp>
    </p:spTree>
    <p:extLst>
      <p:ext uri="{BB962C8B-B14F-4D97-AF65-F5344CB8AC3E}">
        <p14:creationId xmlns:p14="http://schemas.microsoft.com/office/powerpoint/2010/main" val="25159825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9EE78466-2AD5-4D4A-A644-9575CFEC1E68}"/>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B7D21D65-C822-4307-9BF5-73CF84107B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F0266509-2EA7-4A25-8B47-C95B77165853}"/>
              </a:ext>
            </a:extLst>
          </p:cNvPr>
          <p:cNvSpPr>
            <a:spLocks noGrp="1" noChangeArrowheads="1"/>
          </p:cNvSpPr>
          <p:nvPr>
            <p:ph type="sldNum" sz="quarter" idx="12"/>
          </p:nvPr>
        </p:nvSpPr>
        <p:spPr>
          <a:ln/>
        </p:spPr>
        <p:txBody>
          <a:bodyPr/>
          <a:lstStyle>
            <a:lvl1pPr>
              <a:defRPr/>
            </a:lvl1pPr>
          </a:lstStyle>
          <a:p>
            <a:fld id="{D2B46449-2263-4C52-9535-FCECDAA6A63D}" type="slidenum">
              <a:rPr lang="en-US" altLang="en-US"/>
              <a:pPr/>
              <a:t>‹#›</a:t>
            </a:fld>
            <a:endParaRPr lang="en-US" altLang="en-US"/>
          </a:p>
        </p:txBody>
      </p:sp>
    </p:spTree>
    <p:extLst>
      <p:ext uri="{BB962C8B-B14F-4D97-AF65-F5344CB8AC3E}">
        <p14:creationId xmlns:p14="http://schemas.microsoft.com/office/powerpoint/2010/main" val="4987858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4BCAAE9-C02A-425E-8A77-43285F1D5632}"/>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DD3FD45-89FB-4A99-89DC-166D787404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C08C491-C147-44FA-A74A-698FA805EEC1}"/>
              </a:ext>
            </a:extLst>
          </p:cNvPr>
          <p:cNvSpPr>
            <a:spLocks noGrp="1" noChangeArrowheads="1"/>
          </p:cNvSpPr>
          <p:nvPr>
            <p:ph type="sldNum" sz="quarter" idx="12"/>
          </p:nvPr>
        </p:nvSpPr>
        <p:spPr>
          <a:ln/>
        </p:spPr>
        <p:txBody>
          <a:bodyPr/>
          <a:lstStyle>
            <a:lvl1pPr>
              <a:defRPr/>
            </a:lvl1pPr>
          </a:lstStyle>
          <a:p>
            <a:fld id="{C218BAF2-AD94-4E6C-B55E-A9CF2FAE0B99}" type="slidenum">
              <a:rPr lang="en-US" altLang="en-US"/>
              <a:pPr/>
              <a:t>‹#›</a:t>
            </a:fld>
            <a:endParaRPr lang="en-US" altLang="en-US"/>
          </a:p>
        </p:txBody>
      </p:sp>
    </p:spTree>
    <p:extLst>
      <p:ext uri="{BB962C8B-B14F-4D97-AF65-F5344CB8AC3E}">
        <p14:creationId xmlns:p14="http://schemas.microsoft.com/office/powerpoint/2010/main" val="18459013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p:cNvSpPr>
            <a:spLocks noGrp="1"/>
          </p:cNvSpPr>
          <p:nvPr>
            <p:ph type="dt" sz="half" idx="10"/>
          </p:nvPr>
        </p:nvSpPr>
        <p:spPr/>
        <p:txBody>
          <a:bodyPr/>
          <a:lstStyle/>
          <a:p>
            <a:fld id="{2E6CB992-F7A6-484E-A130-1F0782B6CFC2}" type="datetimeFigureOut">
              <a:rPr lang="en-NZ" smtClean="0"/>
              <a:t>24/09/2021</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4B4DEC20-754B-4FEA-AF93-E0A24EFD9CC9}" type="slidenum">
              <a:rPr lang="en-NZ" smtClean="0"/>
              <a:t>‹#›</a:t>
            </a:fld>
            <a:endParaRPr lang="en-NZ"/>
          </a:p>
        </p:txBody>
      </p:sp>
    </p:spTree>
    <p:extLst>
      <p:ext uri="{BB962C8B-B14F-4D97-AF65-F5344CB8AC3E}">
        <p14:creationId xmlns:p14="http://schemas.microsoft.com/office/powerpoint/2010/main" val="12543698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p:cNvSpPr>
            <a:spLocks noGrp="1"/>
          </p:cNvSpPr>
          <p:nvPr>
            <p:ph type="dt" sz="half" idx="10"/>
          </p:nvPr>
        </p:nvSpPr>
        <p:spPr/>
        <p:txBody>
          <a:bodyPr/>
          <a:lstStyle/>
          <a:p>
            <a:fld id="{2E6CB992-F7A6-484E-A130-1F0782B6CFC2}" type="datetimeFigureOut">
              <a:rPr lang="en-NZ" smtClean="0"/>
              <a:t>24/09/2021</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4B4DEC20-754B-4FEA-AF93-E0A24EFD9CC9}" type="slidenum">
              <a:rPr lang="en-NZ" smtClean="0"/>
              <a:t>‹#›</a:t>
            </a:fld>
            <a:endParaRPr lang="en-NZ"/>
          </a:p>
        </p:txBody>
      </p:sp>
    </p:spTree>
    <p:extLst>
      <p:ext uri="{BB962C8B-B14F-4D97-AF65-F5344CB8AC3E}">
        <p14:creationId xmlns:p14="http://schemas.microsoft.com/office/powerpoint/2010/main" val="36298325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6CB992-F7A6-484E-A130-1F0782B6CFC2}" type="datetimeFigureOut">
              <a:rPr lang="en-NZ" smtClean="0"/>
              <a:t>24/09/2021</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4B4DEC20-754B-4FEA-AF93-E0A24EFD9CC9}" type="slidenum">
              <a:rPr lang="en-NZ" smtClean="0"/>
              <a:t>‹#›</a:t>
            </a:fld>
            <a:endParaRPr lang="en-NZ"/>
          </a:p>
        </p:txBody>
      </p:sp>
    </p:spTree>
    <p:extLst>
      <p:ext uri="{BB962C8B-B14F-4D97-AF65-F5344CB8AC3E}">
        <p14:creationId xmlns:p14="http://schemas.microsoft.com/office/powerpoint/2010/main" val="13480284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p:cNvSpPr>
            <a:spLocks noGrp="1"/>
          </p:cNvSpPr>
          <p:nvPr>
            <p:ph type="dt" sz="half" idx="10"/>
          </p:nvPr>
        </p:nvSpPr>
        <p:spPr/>
        <p:txBody>
          <a:bodyPr/>
          <a:lstStyle/>
          <a:p>
            <a:fld id="{2E6CB992-F7A6-484E-A130-1F0782B6CFC2}" type="datetimeFigureOut">
              <a:rPr lang="en-NZ" smtClean="0"/>
              <a:t>24/09/2021</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4B4DEC20-754B-4FEA-AF93-E0A24EFD9CC9}" type="slidenum">
              <a:rPr lang="en-NZ" smtClean="0"/>
              <a:t>‹#›</a:t>
            </a:fld>
            <a:endParaRPr lang="en-NZ"/>
          </a:p>
        </p:txBody>
      </p:sp>
    </p:spTree>
    <p:extLst>
      <p:ext uri="{BB962C8B-B14F-4D97-AF65-F5344CB8AC3E}">
        <p14:creationId xmlns:p14="http://schemas.microsoft.com/office/powerpoint/2010/main" val="27549001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9557A-5A90-4397-ABF5-4BEAA76EFB9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D258F4D-5FE0-49BD-8EE7-6A8860D00E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3A63CE-F610-4CE6-93CF-546DD574E775}"/>
              </a:ext>
            </a:extLst>
          </p:cNvPr>
          <p:cNvSpPr>
            <a:spLocks noGrp="1"/>
          </p:cNvSpPr>
          <p:nvPr>
            <p:ph type="dt" sz="half" idx="10"/>
          </p:nvPr>
        </p:nvSpPr>
        <p:spPr/>
        <p:txBody>
          <a:bodyPr/>
          <a:lstStyle/>
          <a:p>
            <a:fld id="{A57D81CF-1CA4-4EAF-B7A1-376B72CA05FC}" type="datetimeFigureOut">
              <a:rPr lang="en-IN" smtClean="0"/>
              <a:t>24-09-2021</a:t>
            </a:fld>
            <a:endParaRPr lang="en-IN"/>
          </a:p>
        </p:txBody>
      </p:sp>
      <p:sp>
        <p:nvSpPr>
          <p:cNvPr id="5" name="Footer Placeholder 4">
            <a:extLst>
              <a:ext uri="{FF2B5EF4-FFF2-40B4-BE49-F238E27FC236}">
                <a16:creationId xmlns:a16="http://schemas.microsoft.com/office/drawing/2014/main" id="{AF25EB2D-6396-47E4-8D1A-1D230C4A2D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F474624-0991-4B34-A760-AB55C57D6AC4}"/>
              </a:ext>
            </a:extLst>
          </p:cNvPr>
          <p:cNvSpPr>
            <a:spLocks noGrp="1"/>
          </p:cNvSpPr>
          <p:nvPr>
            <p:ph type="sldNum" sz="quarter" idx="12"/>
          </p:nvPr>
        </p:nvSpPr>
        <p:spPr/>
        <p:txBody>
          <a:bodyPr/>
          <a:lstStyle/>
          <a:p>
            <a:fld id="{FAB9B27E-1D6E-4F97-9517-DA2065FC6AC0}" type="slidenum">
              <a:rPr lang="en-IN" smtClean="0"/>
              <a:t>‹#›</a:t>
            </a:fld>
            <a:endParaRPr lang="en-IN"/>
          </a:p>
        </p:txBody>
      </p:sp>
    </p:spTree>
    <p:extLst>
      <p:ext uri="{BB962C8B-B14F-4D97-AF65-F5344CB8AC3E}">
        <p14:creationId xmlns:p14="http://schemas.microsoft.com/office/powerpoint/2010/main" val="9545109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p:cNvSpPr>
            <a:spLocks noGrp="1"/>
          </p:cNvSpPr>
          <p:nvPr>
            <p:ph type="dt" sz="half" idx="10"/>
          </p:nvPr>
        </p:nvSpPr>
        <p:spPr/>
        <p:txBody>
          <a:bodyPr/>
          <a:lstStyle/>
          <a:p>
            <a:fld id="{2E6CB992-F7A6-484E-A130-1F0782B6CFC2}" type="datetimeFigureOut">
              <a:rPr lang="en-NZ" smtClean="0"/>
              <a:t>24/09/2021</a:t>
            </a:fld>
            <a:endParaRPr lang="en-NZ"/>
          </a:p>
        </p:txBody>
      </p:sp>
      <p:sp>
        <p:nvSpPr>
          <p:cNvPr id="8" name="Footer Placeholder 7"/>
          <p:cNvSpPr>
            <a:spLocks noGrp="1"/>
          </p:cNvSpPr>
          <p:nvPr>
            <p:ph type="ftr" sz="quarter" idx="11"/>
          </p:nvPr>
        </p:nvSpPr>
        <p:spPr/>
        <p:txBody>
          <a:bodyPr/>
          <a:lstStyle/>
          <a:p>
            <a:endParaRPr lang="en-NZ"/>
          </a:p>
        </p:txBody>
      </p:sp>
      <p:sp>
        <p:nvSpPr>
          <p:cNvPr id="9" name="Slide Number Placeholder 8"/>
          <p:cNvSpPr>
            <a:spLocks noGrp="1"/>
          </p:cNvSpPr>
          <p:nvPr>
            <p:ph type="sldNum" sz="quarter" idx="12"/>
          </p:nvPr>
        </p:nvSpPr>
        <p:spPr/>
        <p:txBody>
          <a:bodyPr/>
          <a:lstStyle/>
          <a:p>
            <a:fld id="{4B4DEC20-754B-4FEA-AF93-E0A24EFD9CC9}" type="slidenum">
              <a:rPr lang="en-NZ" smtClean="0"/>
              <a:t>‹#›</a:t>
            </a:fld>
            <a:endParaRPr lang="en-NZ"/>
          </a:p>
        </p:txBody>
      </p:sp>
    </p:spTree>
    <p:extLst>
      <p:ext uri="{BB962C8B-B14F-4D97-AF65-F5344CB8AC3E}">
        <p14:creationId xmlns:p14="http://schemas.microsoft.com/office/powerpoint/2010/main" val="4128155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Date Placeholder 2"/>
          <p:cNvSpPr>
            <a:spLocks noGrp="1"/>
          </p:cNvSpPr>
          <p:nvPr>
            <p:ph type="dt" sz="half" idx="10"/>
          </p:nvPr>
        </p:nvSpPr>
        <p:spPr/>
        <p:txBody>
          <a:bodyPr/>
          <a:lstStyle/>
          <a:p>
            <a:fld id="{2E6CB992-F7A6-484E-A130-1F0782B6CFC2}" type="datetimeFigureOut">
              <a:rPr lang="en-NZ" smtClean="0"/>
              <a:t>24/09/2021</a:t>
            </a:fld>
            <a:endParaRPr lang="en-NZ"/>
          </a:p>
        </p:txBody>
      </p:sp>
      <p:sp>
        <p:nvSpPr>
          <p:cNvPr id="4" name="Footer Placeholder 3"/>
          <p:cNvSpPr>
            <a:spLocks noGrp="1"/>
          </p:cNvSpPr>
          <p:nvPr>
            <p:ph type="ftr" sz="quarter" idx="11"/>
          </p:nvPr>
        </p:nvSpPr>
        <p:spPr/>
        <p:txBody>
          <a:bodyPr/>
          <a:lstStyle/>
          <a:p>
            <a:endParaRPr lang="en-NZ"/>
          </a:p>
        </p:txBody>
      </p:sp>
      <p:sp>
        <p:nvSpPr>
          <p:cNvPr id="5" name="Slide Number Placeholder 4"/>
          <p:cNvSpPr>
            <a:spLocks noGrp="1"/>
          </p:cNvSpPr>
          <p:nvPr>
            <p:ph type="sldNum" sz="quarter" idx="12"/>
          </p:nvPr>
        </p:nvSpPr>
        <p:spPr/>
        <p:txBody>
          <a:bodyPr/>
          <a:lstStyle/>
          <a:p>
            <a:fld id="{4B4DEC20-754B-4FEA-AF93-E0A24EFD9CC9}" type="slidenum">
              <a:rPr lang="en-NZ" smtClean="0"/>
              <a:t>‹#›</a:t>
            </a:fld>
            <a:endParaRPr lang="en-NZ"/>
          </a:p>
        </p:txBody>
      </p:sp>
    </p:spTree>
    <p:extLst>
      <p:ext uri="{BB962C8B-B14F-4D97-AF65-F5344CB8AC3E}">
        <p14:creationId xmlns:p14="http://schemas.microsoft.com/office/powerpoint/2010/main" val="26902531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6CB992-F7A6-484E-A130-1F0782B6CFC2}" type="datetimeFigureOut">
              <a:rPr lang="en-NZ" smtClean="0"/>
              <a:t>24/09/2021</a:t>
            </a:fld>
            <a:endParaRPr lang="en-NZ"/>
          </a:p>
        </p:txBody>
      </p:sp>
      <p:sp>
        <p:nvSpPr>
          <p:cNvPr id="3" name="Footer Placeholder 2"/>
          <p:cNvSpPr>
            <a:spLocks noGrp="1"/>
          </p:cNvSpPr>
          <p:nvPr>
            <p:ph type="ftr" sz="quarter" idx="11"/>
          </p:nvPr>
        </p:nvSpPr>
        <p:spPr/>
        <p:txBody>
          <a:bodyPr/>
          <a:lstStyle/>
          <a:p>
            <a:endParaRPr lang="en-NZ"/>
          </a:p>
        </p:txBody>
      </p:sp>
      <p:sp>
        <p:nvSpPr>
          <p:cNvPr id="4" name="Slide Number Placeholder 3"/>
          <p:cNvSpPr>
            <a:spLocks noGrp="1"/>
          </p:cNvSpPr>
          <p:nvPr>
            <p:ph type="sldNum" sz="quarter" idx="12"/>
          </p:nvPr>
        </p:nvSpPr>
        <p:spPr/>
        <p:txBody>
          <a:bodyPr/>
          <a:lstStyle/>
          <a:p>
            <a:fld id="{4B4DEC20-754B-4FEA-AF93-E0A24EFD9CC9}" type="slidenum">
              <a:rPr lang="en-NZ" smtClean="0"/>
              <a:t>‹#›</a:t>
            </a:fld>
            <a:endParaRPr lang="en-NZ"/>
          </a:p>
        </p:txBody>
      </p:sp>
    </p:spTree>
    <p:extLst>
      <p:ext uri="{BB962C8B-B14F-4D97-AF65-F5344CB8AC3E}">
        <p14:creationId xmlns:p14="http://schemas.microsoft.com/office/powerpoint/2010/main" val="23352627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6CB992-F7A6-484E-A130-1F0782B6CFC2}" type="datetimeFigureOut">
              <a:rPr lang="en-NZ" smtClean="0"/>
              <a:t>24/09/2021</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4B4DEC20-754B-4FEA-AF93-E0A24EFD9CC9}" type="slidenum">
              <a:rPr lang="en-NZ" smtClean="0"/>
              <a:t>‹#›</a:t>
            </a:fld>
            <a:endParaRPr lang="en-NZ"/>
          </a:p>
        </p:txBody>
      </p:sp>
    </p:spTree>
    <p:extLst>
      <p:ext uri="{BB962C8B-B14F-4D97-AF65-F5344CB8AC3E}">
        <p14:creationId xmlns:p14="http://schemas.microsoft.com/office/powerpoint/2010/main" val="11532976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6CB992-F7A6-484E-A130-1F0782B6CFC2}" type="datetimeFigureOut">
              <a:rPr lang="en-NZ" smtClean="0"/>
              <a:t>24/09/2021</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4B4DEC20-754B-4FEA-AF93-E0A24EFD9CC9}" type="slidenum">
              <a:rPr lang="en-NZ" smtClean="0"/>
              <a:t>‹#›</a:t>
            </a:fld>
            <a:endParaRPr lang="en-NZ"/>
          </a:p>
        </p:txBody>
      </p:sp>
    </p:spTree>
    <p:extLst>
      <p:ext uri="{BB962C8B-B14F-4D97-AF65-F5344CB8AC3E}">
        <p14:creationId xmlns:p14="http://schemas.microsoft.com/office/powerpoint/2010/main" val="16291789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p:cNvSpPr>
            <a:spLocks noGrp="1"/>
          </p:cNvSpPr>
          <p:nvPr>
            <p:ph type="dt" sz="half" idx="10"/>
          </p:nvPr>
        </p:nvSpPr>
        <p:spPr/>
        <p:txBody>
          <a:bodyPr/>
          <a:lstStyle/>
          <a:p>
            <a:fld id="{2E6CB992-F7A6-484E-A130-1F0782B6CFC2}" type="datetimeFigureOut">
              <a:rPr lang="en-NZ" smtClean="0"/>
              <a:t>24/09/2021</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4B4DEC20-754B-4FEA-AF93-E0A24EFD9CC9}" type="slidenum">
              <a:rPr lang="en-NZ" smtClean="0"/>
              <a:t>‹#›</a:t>
            </a:fld>
            <a:endParaRPr lang="en-NZ"/>
          </a:p>
        </p:txBody>
      </p:sp>
    </p:spTree>
    <p:extLst>
      <p:ext uri="{BB962C8B-B14F-4D97-AF65-F5344CB8AC3E}">
        <p14:creationId xmlns:p14="http://schemas.microsoft.com/office/powerpoint/2010/main" val="22665105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p:cNvSpPr>
            <a:spLocks noGrp="1"/>
          </p:cNvSpPr>
          <p:nvPr>
            <p:ph type="dt" sz="half" idx="10"/>
          </p:nvPr>
        </p:nvSpPr>
        <p:spPr/>
        <p:txBody>
          <a:bodyPr/>
          <a:lstStyle/>
          <a:p>
            <a:fld id="{2E6CB992-F7A6-484E-A130-1F0782B6CFC2}" type="datetimeFigureOut">
              <a:rPr lang="en-NZ" smtClean="0"/>
              <a:t>24/09/2021</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4B4DEC20-754B-4FEA-AF93-E0A24EFD9CC9}" type="slidenum">
              <a:rPr lang="en-NZ" smtClean="0"/>
              <a:t>‹#›</a:t>
            </a:fld>
            <a:endParaRPr lang="en-NZ"/>
          </a:p>
        </p:txBody>
      </p:sp>
    </p:spTree>
    <p:extLst>
      <p:ext uri="{BB962C8B-B14F-4D97-AF65-F5344CB8AC3E}">
        <p14:creationId xmlns:p14="http://schemas.microsoft.com/office/powerpoint/2010/main" val="39180200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5FA94-EAC5-4F04-B40A-57A46AC269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CF1A04-215B-48CD-8C94-79BC7F0207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C6AE20E-ECAC-4F7D-BD3A-E2D0B8ABEF7D}"/>
              </a:ext>
            </a:extLst>
          </p:cNvPr>
          <p:cNvSpPr>
            <a:spLocks noGrp="1"/>
          </p:cNvSpPr>
          <p:nvPr>
            <p:ph type="dt" sz="half" idx="10"/>
          </p:nvPr>
        </p:nvSpPr>
        <p:spPr/>
        <p:txBody>
          <a:bodyPr/>
          <a:lstStyle/>
          <a:p>
            <a:fld id="{923A9469-62C4-4E74-A332-BCF458FC91B9}" type="datetimeFigureOut">
              <a:rPr lang="en-US" smtClean="0"/>
              <a:t>9/24/2021</a:t>
            </a:fld>
            <a:endParaRPr lang="en-US"/>
          </a:p>
        </p:txBody>
      </p:sp>
      <p:sp>
        <p:nvSpPr>
          <p:cNvPr id="5" name="Footer Placeholder 4">
            <a:extLst>
              <a:ext uri="{FF2B5EF4-FFF2-40B4-BE49-F238E27FC236}">
                <a16:creationId xmlns:a16="http://schemas.microsoft.com/office/drawing/2014/main" id="{D8B7CD88-C753-4D8A-A82B-F8F76908B4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2480F0-CD40-4B72-86C5-EA8499416C97}"/>
              </a:ext>
            </a:extLst>
          </p:cNvPr>
          <p:cNvSpPr>
            <a:spLocks noGrp="1"/>
          </p:cNvSpPr>
          <p:nvPr>
            <p:ph type="sldNum" sz="quarter" idx="12"/>
          </p:nvPr>
        </p:nvSpPr>
        <p:spPr/>
        <p:txBody>
          <a:bodyPr/>
          <a:lstStyle/>
          <a:p>
            <a:fld id="{828B3E51-833C-4EEC-AA59-847C7F1F443A}" type="slidenum">
              <a:rPr lang="en-US" smtClean="0"/>
              <a:t>‹#›</a:t>
            </a:fld>
            <a:endParaRPr lang="en-US"/>
          </a:p>
        </p:txBody>
      </p:sp>
    </p:spTree>
    <p:extLst>
      <p:ext uri="{BB962C8B-B14F-4D97-AF65-F5344CB8AC3E}">
        <p14:creationId xmlns:p14="http://schemas.microsoft.com/office/powerpoint/2010/main" val="191896962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8C94D-7EE0-4810-9291-BF3830FC1E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8E56EF-4956-4F27-8B09-9A05AB3653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D54C99-3264-45FF-B971-3EA0C4F8620E}"/>
              </a:ext>
            </a:extLst>
          </p:cNvPr>
          <p:cNvSpPr>
            <a:spLocks noGrp="1"/>
          </p:cNvSpPr>
          <p:nvPr>
            <p:ph type="dt" sz="half" idx="10"/>
          </p:nvPr>
        </p:nvSpPr>
        <p:spPr/>
        <p:txBody>
          <a:bodyPr/>
          <a:lstStyle/>
          <a:p>
            <a:fld id="{923A9469-62C4-4E74-A332-BCF458FC91B9}" type="datetimeFigureOut">
              <a:rPr lang="en-US" smtClean="0"/>
              <a:t>9/24/2021</a:t>
            </a:fld>
            <a:endParaRPr lang="en-US"/>
          </a:p>
        </p:txBody>
      </p:sp>
      <p:sp>
        <p:nvSpPr>
          <p:cNvPr id="5" name="Footer Placeholder 4">
            <a:extLst>
              <a:ext uri="{FF2B5EF4-FFF2-40B4-BE49-F238E27FC236}">
                <a16:creationId xmlns:a16="http://schemas.microsoft.com/office/drawing/2014/main" id="{F2B972CE-F51A-4DAE-A752-CC3F2AEF1E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7D9C2C-AD63-44FC-AA81-C0ADBA1770A6}"/>
              </a:ext>
            </a:extLst>
          </p:cNvPr>
          <p:cNvSpPr>
            <a:spLocks noGrp="1"/>
          </p:cNvSpPr>
          <p:nvPr>
            <p:ph type="sldNum" sz="quarter" idx="12"/>
          </p:nvPr>
        </p:nvSpPr>
        <p:spPr/>
        <p:txBody>
          <a:bodyPr/>
          <a:lstStyle/>
          <a:p>
            <a:fld id="{828B3E51-833C-4EEC-AA59-847C7F1F443A}" type="slidenum">
              <a:rPr lang="en-US" smtClean="0"/>
              <a:t>‹#›</a:t>
            </a:fld>
            <a:endParaRPr lang="en-US"/>
          </a:p>
        </p:txBody>
      </p:sp>
    </p:spTree>
    <p:extLst>
      <p:ext uri="{BB962C8B-B14F-4D97-AF65-F5344CB8AC3E}">
        <p14:creationId xmlns:p14="http://schemas.microsoft.com/office/powerpoint/2010/main" val="15650982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41432-64C0-4A39-B982-234FF558C0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8390974-64BF-4A5F-9F1F-2E30AAB380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E2EF44-7976-4C41-A9F6-1B2CCEEEB5A2}"/>
              </a:ext>
            </a:extLst>
          </p:cNvPr>
          <p:cNvSpPr>
            <a:spLocks noGrp="1"/>
          </p:cNvSpPr>
          <p:nvPr>
            <p:ph type="dt" sz="half" idx="10"/>
          </p:nvPr>
        </p:nvSpPr>
        <p:spPr/>
        <p:txBody>
          <a:bodyPr/>
          <a:lstStyle/>
          <a:p>
            <a:fld id="{923A9469-62C4-4E74-A332-BCF458FC91B9}" type="datetimeFigureOut">
              <a:rPr lang="en-US" smtClean="0"/>
              <a:t>9/24/2021</a:t>
            </a:fld>
            <a:endParaRPr lang="en-US"/>
          </a:p>
        </p:txBody>
      </p:sp>
      <p:sp>
        <p:nvSpPr>
          <p:cNvPr id="5" name="Footer Placeholder 4">
            <a:extLst>
              <a:ext uri="{FF2B5EF4-FFF2-40B4-BE49-F238E27FC236}">
                <a16:creationId xmlns:a16="http://schemas.microsoft.com/office/drawing/2014/main" id="{82C54B80-BC47-4942-97F1-8BC4613159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0C497D-2B24-4DAE-B218-CFDE10AB0D7E}"/>
              </a:ext>
            </a:extLst>
          </p:cNvPr>
          <p:cNvSpPr>
            <a:spLocks noGrp="1"/>
          </p:cNvSpPr>
          <p:nvPr>
            <p:ph type="sldNum" sz="quarter" idx="12"/>
          </p:nvPr>
        </p:nvSpPr>
        <p:spPr/>
        <p:txBody>
          <a:bodyPr/>
          <a:lstStyle/>
          <a:p>
            <a:fld id="{828B3E51-833C-4EEC-AA59-847C7F1F443A}" type="slidenum">
              <a:rPr lang="en-US" smtClean="0"/>
              <a:t>‹#›</a:t>
            </a:fld>
            <a:endParaRPr lang="en-US"/>
          </a:p>
        </p:txBody>
      </p:sp>
    </p:spTree>
    <p:extLst>
      <p:ext uri="{BB962C8B-B14F-4D97-AF65-F5344CB8AC3E}">
        <p14:creationId xmlns:p14="http://schemas.microsoft.com/office/powerpoint/2010/main" val="2683881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CB571-5090-44BF-95B3-65EC78174E0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4CF3181-F61B-49F8-8ECA-68831555BE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962564A-43AF-4B1B-96C6-0D05C7FFBA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CDA4470-8CDC-4B7D-8617-CF83646FE9EC}"/>
              </a:ext>
            </a:extLst>
          </p:cNvPr>
          <p:cNvSpPr>
            <a:spLocks noGrp="1"/>
          </p:cNvSpPr>
          <p:nvPr>
            <p:ph type="dt" sz="half" idx="10"/>
          </p:nvPr>
        </p:nvSpPr>
        <p:spPr/>
        <p:txBody>
          <a:bodyPr/>
          <a:lstStyle/>
          <a:p>
            <a:fld id="{A57D81CF-1CA4-4EAF-B7A1-376B72CA05FC}" type="datetimeFigureOut">
              <a:rPr lang="en-IN" smtClean="0"/>
              <a:t>24-09-2021</a:t>
            </a:fld>
            <a:endParaRPr lang="en-IN"/>
          </a:p>
        </p:txBody>
      </p:sp>
      <p:sp>
        <p:nvSpPr>
          <p:cNvPr id="6" name="Footer Placeholder 5">
            <a:extLst>
              <a:ext uri="{FF2B5EF4-FFF2-40B4-BE49-F238E27FC236}">
                <a16:creationId xmlns:a16="http://schemas.microsoft.com/office/drawing/2014/main" id="{233BE18F-78EB-4B36-93EB-83521B67696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111A14E-3DC8-4F0B-94C3-33CED56816CC}"/>
              </a:ext>
            </a:extLst>
          </p:cNvPr>
          <p:cNvSpPr>
            <a:spLocks noGrp="1"/>
          </p:cNvSpPr>
          <p:nvPr>
            <p:ph type="sldNum" sz="quarter" idx="12"/>
          </p:nvPr>
        </p:nvSpPr>
        <p:spPr/>
        <p:txBody>
          <a:bodyPr/>
          <a:lstStyle/>
          <a:p>
            <a:fld id="{FAB9B27E-1D6E-4F97-9517-DA2065FC6AC0}" type="slidenum">
              <a:rPr lang="en-IN" smtClean="0"/>
              <a:t>‹#›</a:t>
            </a:fld>
            <a:endParaRPr lang="en-IN"/>
          </a:p>
        </p:txBody>
      </p:sp>
    </p:spTree>
    <p:extLst>
      <p:ext uri="{BB962C8B-B14F-4D97-AF65-F5344CB8AC3E}">
        <p14:creationId xmlns:p14="http://schemas.microsoft.com/office/powerpoint/2010/main" val="27411049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D3FFB-4625-4B28-B4C9-E09FE120F1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BCFAA9-28CB-4CB4-9E10-C931C05D0AC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E5F79CD-7FBA-4EAA-9C03-2C07F9ED92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2EC6FA1-E0F7-41F7-B3D8-7E98040505F9}"/>
              </a:ext>
            </a:extLst>
          </p:cNvPr>
          <p:cNvSpPr>
            <a:spLocks noGrp="1"/>
          </p:cNvSpPr>
          <p:nvPr>
            <p:ph type="dt" sz="half" idx="10"/>
          </p:nvPr>
        </p:nvSpPr>
        <p:spPr/>
        <p:txBody>
          <a:bodyPr/>
          <a:lstStyle/>
          <a:p>
            <a:fld id="{923A9469-62C4-4E74-A332-BCF458FC91B9}" type="datetimeFigureOut">
              <a:rPr lang="en-US" smtClean="0"/>
              <a:t>9/24/2021</a:t>
            </a:fld>
            <a:endParaRPr lang="en-US"/>
          </a:p>
        </p:txBody>
      </p:sp>
      <p:sp>
        <p:nvSpPr>
          <p:cNvPr id="6" name="Footer Placeholder 5">
            <a:extLst>
              <a:ext uri="{FF2B5EF4-FFF2-40B4-BE49-F238E27FC236}">
                <a16:creationId xmlns:a16="http://schemas.microsoft.com/office/drawing/2014/main" id="{11550C15-9EEF-47C4-89A3-CBBA64F782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91E97B-C62E-4C69-8178-0FA0F3C67E7A}"/>
              </a:ext>
            </a:extLst>
          </p:cNvPr>
          <p:cNvSpPr>
            <a:spLocks noGrp="1"/>
          </p:cNvSpPr>
          <p:nvPr>
            <p:ph type="sldNum" sz="quarter" idx="12"/>
          </p:nvPr>
        </p:nvSpPr>
        <p:spPr/>
        <p:txBody>
          <a:bodyPr/>
          <a:lstStyle/>
          <a:p>
            <a:fld id="{828B3E51-833C-4EEC-AA59-847C7F1F443A}" type="slidenum">
              <a:rPr lang="en-US" smtClean="0"/>
              <a:t>‹#›</a:t>
            </a:fld>
            <a:endParaRPr lang="en-US"/>
          </a:p>
        </p:txBody>
      </p:sp>
    </p:spTree>
    <p:extLst>
      <p:ext uri="{BB962C8B-B14F-4D97-AF65-F5344CB8AC3E}">
        <p14:creationId xmlns:p14="http://schemas.microsoft.com/office/powerpoint/2010/main" val="4231364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5144E-A6D2-49BB-8DB3-C37CC892588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3970CA3-CD45-4EA5-B4DB-EEF91E288F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56715B-B1C8-40A2-9F3A-A8003B9620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E7B821-E806-45D3-A6B6-CAF568D8F0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B6F66F-95D9-48EE-9CCA-F68203E019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0C511-0EE9-40E8-B89D-22FC29623EEB}"/>
              </a:ext>
            </a:extLst>
          </p:cNvPr>
          <p:cNvSpPr>
            <a:spLocks noGrp="1"/>
          </p:cNvSpPr>
          <p:nvPr>
            <p:ph type="dt" sz="half" idx="10"/>
          </p:nvPr>
        </p:nvSpPr>
        <p:spPr/>
        <p:txBody>
          <a:bodyPr/>
          <a:lstStyle/>
          <a:p>
            <a:fld id="{923A9469-62C4-4E74-A332-BCF458FC91B9}" type="datetimeFigureOut">
              <a:rPr lang="en-US" smtClean="0"/>
              <a:t>9/24/2021</a:t>
            </a:fld>
            <a:endParaRPr lang="en-US"/>
          </a:p>
        </p:txBody>
      </p:sp>
      <p:sp>
        <p:nvSpPr>
          <p:cNvPr id="8" name="Footer Placeholder 7">
            <a:extLst>
              <a:ext uri="{FF2B5EF4-FFF2-40B4-BE49-F238E27FC236}">
                <a16:creationId xmlns:a16="http://schemas.microsoft.com/office/drawing/2014/main" id="{EBCFD8F6-985C-4FCD-B4E2-5B39AFCDF3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F03880D-8893-410B-9B51-39043215D59D}"/>
              </a:ext>
            </a:extLst>
          </p:cNvPr>
          <p:cNvSpPr>
            <a:spLocks noGrp="1"/>
          </p:cNvSpPr>
          <p:nvPr>
            <p:ph type="sldNum" sz="quarter" idx="12"/>
          </p:nvPr>
        </p:nvSpPr>
        <p:spPr/>
        <p:txBody>
          <a:bodyPr/>
          <a:lstStyle/>
          <a:p>
            <a:fld id="{828B3E51-833C-4EEC-AA59-847C7F1F443A}" type="slidenum">
              <a:rPr lang="en-US" smtClean="0"/>
              <a:t>‹#›</a:t>
            </a:fld>
            <a:endParaRPr lang="en-US"/>
          </a:p>
        </p:txBody>
      </p:sp>
    </p:spTree>
    <p:extLst>
      <p:ext uri="{BB962C8B-B14F-4D97-AF65-F5344CB8AC3E}">
        <p14:creationId xmlns:p14="http://schemas.microsoft.com/office/powerpoint/2010/main" val="386696679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4F789-2CD1-44BA-92EE-EA480A8256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C46D86A-B781-47E9-BD8E-94B1B0657DA1}"/>
              </a:ext>
            </a:extLst>
          </p:cNvPr>
          <p:cNvSpPr>
            <a:spLocks noGrp="1"/>
          </p:cNvSpPr>
          <p:nvPr>
            <p:ph type="dt" sz="half" idx="10"/>
          </p:nvPr>
        </p:nvSpPr>
        <p:spPr/>
        <p:txBody>
          <a:bodyPr/>
          <a:lstStyle/>
          <a:p>
            <a:fld id="{923A9469-62C4-4E74-A332-BCF458FC91B9}" type="datetimeFigureOut">
              <a:rPr lang="en-US" smtClean="0"/>
              <a:t>9/24/2021</a:t>
            </a:fld>
            <a:endParaRPr lang="en-US"/>
          </a:p>
        </p:txBody>
      </p:sp>
      <p:sp>
        <p:nvSpPr>
          <p:cNvPr id="4" name="Footer Placeholder 3">
            <a:extLst>
              <a:ext uri="{FF2B5EF4-FFF2-40B4-BE49-F238E27FC236}">
                <a16:creationId xmlns:a16="http://schemas.microsoft.com/office/drawing/2014/main" id="{21727088-4226-4113-AA38-82D4042146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FA2947-9E41-4264-B2D3-50FB80A9E22E}"/>
              </a:ext>
            </a:extLst>
          </p:cNvPr>
          <p:cNvSpPr>
            <a:spLocks noGrp="1"/>
          </p:cNvSpPr>
          <p:nvPr>
            <p:ph type="sldNum" sz="quarter" idx="12"/>
          </p:nvPr>
        </p:nvSpPr>
        <p:spPr/>
        <p:txBody>
          <a:bodyPr/>
          <a:lstStyle/>
          <a:p>
            <a:fld id="{828B3E51-833C-4EEC-AA59-847C7F1F443A}" type="slidenum">
              <a:rPr lang="en-US" smtClean="0"/>
              <a:t>‹#›</a:t>
            </a:fld>
            <a:endParaRPr lang="en-US"/>
          </a:p>
        </p:txBody>
      </p:sp>
    </p:spTree>
    <p:extLst>
      <p:ext uri="{BB962C8B-B14F-4D97-AF65-F5344CB8AC3E}">
        <p14:creationId xmlns:p14="http://schemas.microsoft.com/office/powerpoint/2010/main" val="399311388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4EA649-A3DC-4474-B80E-C34CF0B4DE10}"/>
              </a:ext>
            </a:extLst>
          </p:cNvPr>
          <p:cNvSpPr>
            <a:spLocks noGrp="1"/>
          </p:cNvSpPr>
          <p:nvPr>
            <p:ph type="dt" sz="half" idx="10"/>
          </p:nvPr>
        </p:nvSpPr>
        <p:spPr/>
        <p:txBody>
          <a:bodyPr/>
          <a:lstStyle/>
          <a:p>
            <a:fld id="{923A9469-62C4-4E74-A332-BCF458FC91B9}" type="datetimeFigureOut">
              <a:rPr lang="en-US" smtClean="0"/>
              <a:t>9/24/2021</a:t>
            </a:fld>
            <a:endParaRPr lang="en-US"/>
          </a:p>
        </p:txBody>
      </p:sp>
      <p:sp>
        <p:nvSpPr>
          <p:cNvPr id="3" name="Footer Placeholder 2">
            <a:extLst>
              <a:ext uri="{FF2B5EF4-FFF2-40B4-BE49-F238E27FC236}">
                <a16:creationId xmlns:a16="http://schemas.microsoft.com/office/drawing/2014/main" id="{2EF48154-6522-4547-9D55-A5C643218E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0C7789-3531-4A85-857F-369A3CFCE12C}"/>
              </a:ext>
            </a:extLst>
          </p:cNvPr>
          <p:cNvSpPr>
            <a:spLocks noGrp="1"/>
          </p:cNvSpPr>
          <p:nvPr>
            <p:ph type="sldNum" sz="quarter" idx="12"/>
          </p:nvPr>
        </p:nvSpPr>
        <p:spPr/>
        <p:txBody>
          <a:bodyPr/>
          <a:lstStyle/>
          <a:p>
            <a:fld id="{828B3E51-833C-4EEC-AA59-847C7F1F443A}" type="slidenum">
              <a:rPr lang="en-US" smtClean="0"/>
              <a:t>‹#›</a:t>
            </a:fld>
            <a:endParaRPr lang="en-US"/>
          </a:p>
        </p:txBody>
      </p:sp>
    </p:spTree>
    <p:extLst>
      <p:ext uri="{BB962C8B-B14F-4D97-AF65-F5344CB8AC3E}">
        <p14:creationId xmlns:p14="http://schemas.microsoft.com/office/powerpoint/2010/main" val="7372175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C99B2-D4CD-418F-9E1B-906A37F5AE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B1457A-00DD-4009-BD09-2D4311348F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31DE39-DE3C-4BB4-80FA-EEAD10FE9D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6C16BD-DA90-4559-BA65-270BD2584FC1}"/>
              </a:ext>
            </a:extLst>
          </p:cNvPr>
          <p:cNvSpPr>
            <a:spLocks noGrp="1"/>
          </p:cNvSpPr>
          <p:nvPr>
            <p:ph type="dt" sz="half" idx="10"/>
          </p:nvPr>
        </p:nvSpPr>
        <p:spPr/>
        <p:txBody>
          <a:bodyPr/>
          <a:lstStyle/>
          <a:p>
            <a:fld id="{923A9469-62C4-4E74-A332-BCF458FC91B9}" type="datetimeFigureOut">
              <a:rPr lang="en-US" smtClean="0"/>
              <a:t>9/24/2021</a:t>
            </a:fld>
            <a:endParaRPr lang="en-US"/>
          </a:p>
        </p:txBody>
      </p:sp>
      <p:sp>
        <p:nvSpPr>
          <p:cNvPr id="6" name="Footer Placeholder 5">
            <a:extLst>
              <a:ext uri="{FF2B5EF4-FFF2-40B4-BE49-F238E27FC236}">
                <a16:creationId xmlns:a16="http://schemas.microsoft.com/office/drawing/2014/main" id="{4915F160-4027-4D90-B762-B0152914AA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BD6FD7-609D-4145-944A-F56A433742FD}"/>
              </a:ext>
            </a:extLst>
          </p:cNvPr>
          <p:cNvSpPr>
            <a:spLocks noGrp="1"/>
          </p:cNvSpPr>
          <p:nvPr>
            <p:ph type="sldNum" sz="quarter" idx="12"/>
          </p:nvPr>
        </p:nvSpPr>
        <p:spPr/>
        <p:txBody>
          <a:bodyPr/>
          <a:lstStyle/>
          <a:p>
            <a:fld id="{828B3E51-833C-4EEC-AA59-847C7F1F443A}" type="slidenum">
              <a:rPr lang="en-US" smtClean="0"/>
              <a:t>‹#›</a:t>
            </a:fld>
            <a:endParaRPr lang="en-US"/>
          </a:p>
        </p:txBody>
      </p:sp>
    </p:spTree>
    <p:extLst>
      <p:ext uri="{BB962C8B-B14F-4D97-AF65-F5344CB8AC3E}">
        <p14:creationId xmlns:p14="http://schemas.microsoft.com/office/powerpoint/2010/main" val="3315328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00CF5-E394-4F29-BFD3-5E2C27E345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53E433-BD3F-4E30-A72C-8650C5EAB9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3638EA-FA13-4D52-A2B4-2613A1F711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2DADD0-CF4A-46B2-AB5F-7814C440D735}"/>
              </a:ext>
            </a:extLst>
          </p:cNvPr>
          <p:cNvSpPr>
            <a:spLocks noGrp="1"/>
          </p:cNvSpPr>
          <p:nvPr>
            <p:ph type="dt" sz="half" idx="10"/>
          </p:nvPr>
        </p:nvSpPr>
        <p:spPr/>
        <p:txBody>
          <a:bodyPr/>
          <a:lstStyle/>
          <a:p>
            <a:fld id="{923A9469-62C4-4E74-A332-BCF458FC91B9}" type="datetimeFigureOut">
              <a:rPr lang="en-US" smtClean="0"/>
              <a:t>9/24/2021</a:t>
            </a:fld>
            <a:endParaRPr lang="en-US"/>
          </a:p>
        </p:txBody>
      </p:sp>
      <p:sp>
        <p:nvSpPr>
          <p:cNvPr id="6" name="Footer Placeholder 5">
            <a:extLst>
              <a:ext uri="{FF2B5EF4-FFF2-40B4-BE49-F238E27FC236}">
                <a16:creationId xmlns:a16="http://schemas.microsoft.com/office/drawing/2014/main" id="{81D42BE3-81E9-4080-A9BD-748A23126B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EA6FDC-357A-4B3B-9DD5-FD9CC27661A7}"/>
              </a:ext>
            </a:extLst>
          </p:cNvPr>
          <p:cNvSpPr>
            <a:spLocks noGrp="1"/>
          </p:cNvSpPr>
          <p:nvPr>
            <p:ph type="sldNum" sz="quarter" idx="12"/>
          </p:nvPr>
        </p:nvSpPr>
        <p:spPr/>
        <p:txBody>
          <a:bodyPr/>
          <a:lstStyle/>
          <a:p>
            <a:fld id="{828B3E51-833C-4EEC-AA59-847C7F1F443A}" type="slidenum">
              <a:rPr lang="en-US" smtClean="0"/>
              <a:t>‹#›</a:t>
            </a:fld>
            <a:endParaRPr lang="en-US"/>
          </a:p>
        </p:txBody>
      </p:sp>
    </p:spTree>
    <p:extLst>
      <p:ext uri="{BB962C8B-B14F-4D97-AF65-F5344CB8AC3E}">
        <p14:creationId xmlns:p14="http://schemas.microsoft.com/office/powerpoint/2010/main" val="10961334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BCD8B-8CE3-4BF7-9505-B9A307E30A0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FD07EF4-A027-4050-AFC2-F8B98F885B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AB87E-D69D-4BE4-BCB6-AC65EEB67872}"/>
              </a:ext>
            </a:extLst>
          </p:cNvPr>
          <p:cNvSpPr>
            <a:spLocks noGrp="1"/>
          </p:cNvSpPr>
          <p:nvPr>
            <p:ph type="dt" sz="half" idx="10"/>
          </p:nvPr>
        </p:nvSpPr>
        <p:spPr/>
        <p:txBody>
          <a:bodyPr/>
          <a:lstStyle/>
          <a:p>
            <a:fld id="{923A9469-62C4-4E74-A332-BCF458FC91B9}" type="datetimeFigureOut">
              <a:rPr lang="en-US" smtClean="0"/>
              <a:t>9/24/2021</a:t>
            </a:fld>
            <a:endParaRPr lang="en-US"/>
          </a:p>
        </p:txBody>
      </p:sp>
      <p:sp>
        <p:nvSpPr>
          <p:cNvPr id="5" name="Footer Placeholder 4">
            <a:extLst>
              <a:ext uri="{FF2B5EF4-FFF2-40B4-BE49-F238E27FC236}">
                <a16:creationId xmlns:a16="http://schemas.microsoft.com/office/drawing/2014/main" id="{34AE3D1D-C879-4F9A-9653-57C0C2007B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1EA19D-567C-4058-B507-0215403FC5C1}"/>
              </a:ext>
            </a:extLst>
          </p:cNvPr>
          <p:cNvSpPr>
            <a:spLocks noGrp="1"/>
          </p:cNvSpPr>
          <p:nvPr>
            <p:ph type="sldNum" sz="quarter" idx="12"/>
          </p:nvPr>
        </p:nvSpPr>
        <p:spPr/>
        <p:txBody>
          <a:bodyPr/>
          <a:lstStyle/>
          <a:p>
            <a:fld id="{828B3E51-833C-4EEC-AA59-847C7F1F443A}" type="slidenum">
              <a:rPr lang="en-US" smtClean="0"/>
              <a:t>‹#›</a:t>
            </a:fld>
            <a:endParaRPr lang="en-US"/>
          </a:p>
        </p:txBody>
      </p:sp>
    </p:spTree>
    <p:extLst>
      <p:ext uri="{BB962C8B-B14F-4D97-AF65-F5344CB8AC3E}">
        <p14:creationId xmlns:p14="http://schemas.microsoft.com/office/powerpoint/2010/main" val="361364423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388D73-0D41-45A6-9A42-9DC613560B4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7F6EC9A-DF70-4339-B249-40BA64F16E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60F31B-2181-45B5-A207-C2303F558F03}"/>
              </a:ext>
            </a:extLst>
          </p:cNvPr>
          <p:cNvSpPr>
            <a:spLocks noGrp="1"/>
          </p:cNvSpPr>
          <p:nvPr>
            <p:ph type="dt" sz="half" idx="10"/>
          </p:nvPr>
        </p:nvSpPr>
        <p:spPr/>
        <p:txBody>
          <a:bodyPr/>
          <a:lstStyle/>
          <a:p>
            <a:fld id="{923A9469-62C4-4E74-A332-BCF458FC91B9}" type="datetimeFigureOut">
              <a:rPr lang="en-US" smtClean="0"/>
              <a:t>9/24/2021</a:t>
            </a:fld>
            <a:endParaRPr lang="en-US"/>
          </a:p>
        </p:txBody>
      </p:sp>
      <p:sp>
        <p:nvSpPr>
          <p:cNvPr id="5" name="Footer Placeholder 4">
            <a:extLst>
              <a:ext uri="{FF2B5EF4-FFF2-40B4-BE49-F238E27FC236}">
                <a16:creationId xmlns:a16="http://schemas.microsoft.com/office/drawing/2014/main" id="{84B55285-49A0-4E7A-8306-2FF25D52AE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5157A-B051-4617-9F64-6F152235639B}"/>
              </a:ext>
            </a:extLst>
          </p:cNvPr>
          <p:cNvSpPr>
            <a:spLocks noGrp="1"/>
          </p:cNvSpPr>
          <p:nvPr>
            <p:ph type="sldNum" sz="quarter" idx="12"/>
          </p:nvPr>
        </p:nvSpPr>
        <p:spPr/>
        <p:txBody>
          <a:bodyPr/>
          <a:lstStyle/>
          <a:p>
            <a:fld id="{828B3E51-833C-4EEC-AA59-847C7F1F443A}" type="slidenum">
              <a:rPr lang="en-US" smtClean="0"/>
              <a:t>‹#›</a:t>
            </a:fld>
            <a:endParaRPr lang="en-US"/>
          </a:p>
        </p:txBody>
      </p:sp>
    </p:spTree>
    <p:extLst>
      <p:ext uri="{BB962C8B-B14F-4D97-AF65-F5344CB8AC3E}">
        <p14:creationId xmlns:p14="http://schemas.microsoft.com/office/powerpoint/2010/main" val="225233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76995-F8EE-4D6A-901A-DFAFECB5524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BE16F7C-DC94-40A3-90DF-CF5BEA3AC0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A8D869C-8AF5-4D20-89E6-A22624E96C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7139326-0CED-48C3-94E9-46EA9B5340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8E21C8-F09D-49E4-9481-4422881994C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DE75000-F574-407C-A924-B5E1EEB1C3FA}"/>
              </a:ext>
            </a:extLst>
          </p:cNvPr>
          <p:cNvSpPr>
            <a:spLocks noGrp="1"/>
          </p:cNvSpPr>
          <p:nvPr>
            <p:ph type="dt" sz="half" idx="10"/>
          </p:nvPr>
        </p:nvSpPr>
        <p:spPr/>
        <p:txBody>
          <a:bodyPr/>
          <a:lstStyle/>
          <a:p>
            <a:fld id="{A57D81CF-1CA4-4EAF-B7A1-376B72CA05FC}" type="datetimeFigureOut">
              <a:rPr lang="en-IN" smtClean="0"/>
              <a:t>24-09-2021</a:t>
            </a:fld>
            <a:endParaRPr lang="en-IN"/>
          </a:p>
        </p:txBody>
      </p:sp>
      <p:sp>
        <p:nvSpPr>
          <p:cNvPr id="8" name="Footer Placeholder 7">
            <a:extLst>
              <a:ext uri="{FF2B5EF4-FFF2-40B4-BE49-F238E27FC236}">
                <a16:creationId xmlns:a16="http://schemas.microsoft.com/office/drawing/2014/main" id="{AA4CF987-89EF-43C5-8FA6-DA15487C96F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258715C-5396-42F4-B592-508595D7252A}"/>
              </a:ext>
            </a:extLst>
          </p:cNvPr>
          <p:cNvSpPr>
            <a:spLocks noGrp="1"/>
          </p:cNvSpPr>
          <p:nvPr>
            <p:ph type="sldNum" sz="quarter" idx="12"/>
          </p:nvPr>
        </p:nvSpPr>
        <p:spPr/>
        <p:txBody>
          <a:bodyPr/>
          <a:lstStyle/>
          <a:p>
            <a:fld id="{FAB9B27E-1D6E-4F97-9517-DA2065FC6AC0}" type="slidenum">
              <a:rPr lang="en-IN" smtClean="0"/>
              <a:t>‹#›</a:t>
            </a:fld>
            <a:endParaRPr lang="en-IN"/>
          </a:p>
        </p:txBody>
      </p:sp>
    </p:spTree>
    <p:extLst>
      <p:ext uri="{BB962C8B-B14F-4D97-AF65-F5344CB8AC3E}">
        <p14:creationId xmlns:p14="http://schemas.microsoft.com/office/powerpoint/2010/main" val="36074224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20587-9F8E-43B2-9AB3-B6EB53B81A4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35F1157-8281-4521-918D-10C9EE53637D}"/>
              </a:ext>
            </a:extLst>
          </p:cNvPr>
          <p:cNvSpPr>
            <a:spLocks noGrp="1"/>
          </p:cNvSpPr>
          <p:nvPr>
            <p:ph type="dt" sz="half" idx="10"/>
          </p:nvPr>
        </p:nvSpPr>
        <p:spPr/>
        <p:txBody>
          <a:bodyPr/>
          <a:lstStyle/>
          <a:p>
            <a:fld id="{A57D81CF-1CA4-4EAF-B7A1-376B72CA05FC}" type="datetimeFigureOut">
              <a:rPr lang="en-IN" smtClean="0"/>
              <a:t>24-09-2021</a:t>
            </a:fld>
            <a:endParaRPr lang="en-IN"/>
          </a:p>
        </p:txBody>
      </p:sp>
      <p:sp>
        <p:nvSpPr>
          <p:cNvPr id="4" name="Footer Placeholder 3">
            <a:extLst>
              <a:ext uri="{FF2B5EF4-FFF2-40B4-BE49-F238E27FC236}">
                <a16:creationId xmlns:a16="http://schemas.microsoft.com/office/drawing/2014/main" id="{8CD4A7F4-65B4-4E1C-A54D-3582237ED50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CA2F9B5-B4D2-45B3-9AC2-EE9DD5656BE6}"/>
              </a:ext>
            </a:extLst>
          </p:cNvPr>
          <p:cNvSpPr>
            <a:spLocks noGrp="1"/>
          </p:cNvSpPr>
          <p:nvPr>
            <p:ph type="sldNum" sz="quarter" idx="12"/>
          </p:nvPr>
        </p:nvSpPr>
        <p:spPr/>
        <p:txBody>
          <a:bodyPr/>
          <a:lstStyle/>
          <a:p>
            <a:fld id="{FAB9B27E-1D6E-4F97-9517-DA2065FC6AC0}" type="slidenum">
              <a:rPr lang="en-IN" smtClean="0"/>
              <a:t>‹#›</a:t>
            </a:fld>
            <a:endParaRPr lang="en-IN"/>
          </a:p>
        </p:txBody>
      </p:sp>
    </p:spTree>
    <p:extLst>
      <p:ext uri="{BB962C8B-B14F-4D97-AF65-F5344CB8AC3E}">
        <p14:creationId xmlns:p14="http://schemas.microsoft.com/office/powerpoint/2010/main" val="1342563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7E8FF-60AD-423E-82EB-A56044BADEE3}"/>
              </a:ext>
            </a:extLst>
          </p:cNvPr>
          <p:cNvSpPr>
            <a:spLocks noGrp="1"/>
          </p:cNvSpPr>
          <p:nvPr>
            <p:ph type="dt" sz="half" idx="10"/>
          </p:nvPr>
        </p:nvSpPr>
        <p:spPr/>
        <p:txBody>
          <a:bodyPr/>
          <a:lstStyle/>
          <a:p>
            <a:fld id="{A57D81CF-1CA4-4EAF-B7A1-376B72CA05FC}" type="datetimeFigureOut">
              <a:rPr lang="en-IN" smtClean="0"/>
              <a:t>24-09-2021</a:t>
            </a:fld>
            <a:endParaRPr lang="en-IN"/>
          </a:p>
        </p:txBody>
      </p:sp>
      <p:sp>
        <p:nvSpPr>
          <p:cNvPr id="3" name="Footer Placeholder 2">
            <a:extLst>
              <a:ext uri="{FF2B5EF4-FFF2-40B4-BE49-F238E27FC236}">
                <a16:creationId xmlns:a16="http://schemas.microsoft.com/office/drawing/2014/main" id="{E9458BBA-C736-4613-A6C2-D80A4DEAACC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71F0502-C97A-4E84-853C-8157D95D6ECA}"/>
              </a:ext>
            </a:extLst>
          </p:cNvPr>
          <p:cNvSpPr>
            <a:spLocks noGrp="1"/>
          </p:cNvSpPr>
          <p:nvPr>
            <p:ph type="sldNum" sz="quarter" idx="12"/>
          </p:nvPr>
        </p:nvSpPr>
        <p:spPr/>
        <p:txBody>
          <a:bodyPr/>
          <a:lstStyle/>
          <a:p>
            <a:fld id="{FAB9B27E-1D6E-4F97-9517-DA2065FC6AC0}" type="slidenum">
              <a:rPr lang="en-IN" smtClean="0"/>
              <a:t>‹#›</a:t>
            </a:fld>
            <a:endParaRPr lang="en-IN"/>
          </a:p>
        </p:txBody>
      </p:sp>
    </p:spTree>
    <p:extLst>
      <p:ext uri="{BB962C8B-B14F-4D97-AF65-F5344CB8AC3E}">
        <p14:creationId xmlns:p14="http://schemas.microsoft.com/office/powerpoint/2010/main" val="1300857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6868B-5FA1-46C7-9261-E35FFFDD8A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EF68AAA-2B88-4DF8-B8EE-9D3723FB6D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6518069-FF1F-4DE9-9F91-D4F9B3DAB1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1A29D6-F5F6-4443-95A8-E729C73B165F}"/>
              </a:ext>
            </a:extLst>
          </p:cNvPr>
          <p:cNvSpPr>
            <a:spLocks noGrp="1"/>
          </p:cNvSpPr>
          <p:nvPr>
            <p:ph type="dt" sz="half" idx="10"/>
          </p:nvPr>
        </p:nvSpPr>
        <p:spPr/>
        <p:txBody>
          <a:bodyPr/>
          <a:lstStyle/>
          <a:p>
            <a:fld id="{A57D81CF-1CA4-4EAF-B7A1-376B72CA05FC}" type="datetimeFigureOut">
              <a:rPr lang="en-IN" smtClean="0"/>
              <a:t>24-09-2021</a:t>
            </a:fld>
            <a:endParaRPr lang="en-IN"/>
          </a:p>
        </p:txBody>
      </p:sp>
      <p:sp>
        <p:nvSpPr>
          <p:cNvPr id="6" name="Footer Placeholder 5">
            <a:extLst>
              <a:ext uri="{FF2B5EF4-FFF2-40B4-BE49-F238E27FC236}">
                <a16:creationId xmlns:a16="http://schemas.microsoft.com/office/drawing/2014/main" id="{654B46A5-43BC-4CF4-8CE2-1A4BEC4EF96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B9DEE31-5DC9-4341-85C0-D66A5F84FE3B}"/>
              </a:ext>
            </a:extLst>
          </p:cNvPr>
          <p:cNvSpPr>
            <a:spLocks noGrp="1"/>
          </p:cNvSpPr>
          <p:nvPr>
            <p:ph type="sldNum" sz="quarter" idx="12"/>
          </p:nvPr>
        </p:nvSpPr>
        <p:spPr/>
        <p:txBody>
          <a:bodyPr/>
          <a:lstStyle/>
          <a:p>
            <a:fld id="{FAB9B27E-1D6E-4F97-9517-DA2065FC6AC0}" type="slidenum">
              <a:rPr lang="en-IN" smtClean="0"/>
              <a:t>‹#›</a:t>
            </a:fld>
            <a:endParaRPr lang="en-IN"/>
          </a:p>
        </p:txBody>
      </p:sp>
    </p:spTree>
    <p:extLst>
      <p:ext uri="{BB962C8B-B14F-4D97-AF65-F5344CB8AC3E}">
        <p14:creationId xmlns:p14="http://schemas.microsoft.com/office/powerpoint/2010/main" val="91082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53F00-A7DF-438E-8734-9067058FD3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42790D3-475A-4A5A-A56B-A0BF52E1BC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21B6DFE-C656-4588-B6B9-41BEB805A4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7BCF55-B588-44AE-A6CA-6257F1C1D721}"/>
              </a:ext>
            </a:extLst>
          </p:cNvPr>
          <p:cNvSpPr>
            <a:spLocks noGrp="1"/>
          </p:cNvSpPr>
          <p:nvPr>
            <p:ph type="dt" sz="half" idx="10"/>
          </p:nvPr>
        </p:nvSpPr>
        <p:spPr/>
        <p:txBody>
          <a:bodyPr/>
          <a:lstStyle/>
          <a:p>
            <a:fld id="{A57D81CF-1CA4-4EAF-B7A1-376B72CA05FC}" type="datetimeFigureOut">
              <a:rPr lang="en-IN" smtClean="0"/>
              <a:t>24-09-2021</a:t>
            </a:fld>
            <a:endParaRPr lang="en-IN"/>
          </a:p>
        </p:txBody>
      </p:sp>
      <p:sp>
        <p:nvSpPr>
          <p:cNvPr id="6" name="Footer Placeholder 5">
            <a:extLst>
              <a:ext uri="{FF2B5EF4-FFF2-40B4-BE49-F238E27FC236}">
                <a16:creationId xmlns:a16="http://schemas.microsoft.com/office/drawing/2014/main" id="{A26C4F3E-EF0A-428E-918E-868610995A0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9754A02-8355-4FD7-AE78-6863E7E0E019}"/>
              </a:ext>
            </a:extLst>
          </p:cNvPr>
          <p:cNvSpPr>
            <a:spLocks noGrp="1"/>
          </p:cNvSpPr>
          <p:nvPr>
            <p:ph type="sldNum" sz="quarter" idx="12"/>
          </p:nvPr>
        </p:nvSpPr>
        <p:spPr/>
        <p:txBody>
          <a:bodyPr/>
          <a:lstStyle/>
          <a:p>
            <a:fld id="{FAB9B27E-1D6E-4F97-9517-DA2065FC6AC0}" type="slidenum">
              <a:rPr lang="en-IN" smtClean="0"/>
              <a:t>‹#›</a:t>
            </a:fld>
            <a:endParaRPr lang="en-IN"/>
          </a:p>
        </p:txBody>
      </p:sp>
    </p:spTree>
    <p:extLst>
      <p:ext uri="{BB962C8B-B14F-4D97-AF65-F5344CB8AC3E}">
        <p14:creationId xmlns:p14="http://schemas.microsoft.com/office/powerpoint/2010/main" val="1362799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6EED6F-FCB7-4C40-996F-201CD7A66D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2F6DF13-CE39-429E-A542-B65A6FD5B0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659D9F4-7128-42EE-A981-6374C57F5C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7D81CF-1CA4-4EAF-B7A1-376B72CA05FC}" type="datetimeFigureOut">
              <a:rPr lang="en-IN" smtClean="0"/>
              <a:t>24-09-2021</a:t>
            </a:fld>
            <a:endParaRPr lang="en-IN"/>
          </a:p>
        </p:txBody>
      </p:sp>
      <p:sp>
        <p:nvSpPr>
          <p:cNvPr id="5" name="Footer Placeholder 4">
            <a:extLst>
              <a:ext uri="{FF2B5EF4-FFF2-40B4-BE49-F238E27FC236}">
                <a16:creationId xmlns:a16="http://schemas.microsoft.com/office/drawing/2014/main" id="{C7A7EE38-43A5-4B73-8AD5-48DCA017BA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C1696ED-DF47-49EE-8737-2F852AF1C1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B9B27E-1D6E-4F97-9517-DA2065FC6AC0}" type="slidenum">
              <a:rPr lang="en-IN" smtClean="0"/>
              <a:t>‹#›</a:t>
            </a:fld>
            <a:endParaRPr lang="en-IN"/>
          </a:p>
        </p:txBody>
      </p:sp>
    </p:spTree>
    <p:extLst>
      <p:ext uri="{BB962C8B-B14F-4D97-AF65-F5344CB8AC3E}">
        <p14:creationId xmlns:p14="http://schemas.microsoft.com/office/powerpoint/2010/main" val="27269200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0EB72D9-E7F7-49F7-909A-AED75AD97586}"/>
              </a:ext>
            </a:extLst>
          </p:cNvPr>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603BCB8-9EFF-4DD6-A088-D647FC9A168C}"/>
              </a:ext>
            </a:extLst>
          </p:cNvPr>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71A2F215-B87E-48AD-89CD-2DE1B63748ED}"/>
              </a:ext>
            </a:extLst>
          </p:cNvPr>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1029" name="Rectangle 5">
            <a:extLst>
              <a:ext uri="{FF2B5EF4-FFF2-40B4-BE49-F238E27FC236}">
                <a16:creationId xmlns:a16="http://schemas.microsoft.com/office/drawing/2014/main" id="{E39B929E-4A94-444E-89E9-23C8DEE25C6E}"/>
              </a:ext>
            </a:extLst>
          </p:cNvPr>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mn-lt"/>
              </a:defRPr>
            </a:lvl1pPr>
          </a:lstStyle>
          <a:p>
            <a:pPr>
              <a:defRPr/>
            </a:pPr>
            <a:endParaRPr lang="en-US"/>
          </a:p>
        </p:txBody>
      </p:sp>
      <p:sp>
        <p:nvSpPr>
          <p:cNvPr id="1030" name="Rectangle 6">
            <a:extLst>
              <a:ext uri="{FF2B5EF4-FFF2-40B4-BE49-F238E27FC236}">
                <a16:creationId xmlns:a16="http://schemas.microsoft.com/office/drawing/2014/main" id="{F565F9A9-A05A-4466-BDAA-000482BF14B0}"/>
              </a:ext>
            </a:extLst>
          </p:cNvPr>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Arial" panose="020B0604020202020204" pitchFamily="34" charset="0"/>
              </a:defRPr>
            </a:lvl1pPr>
          </a:lstStyle>
          <a:p>
            <a:fld id="{73A55570-FDA0-4D59-93E0-D74442CBCDE6}" type="slidenum">
              <a:rPr lang="en-US" altLang="en-US"/>
              <a:pPr/>
              <a:t>‹#›</a:t>
            </a:fld>
            <a:endParaRPr lang="en-US" altLang="en-US"/>
          </a:p>
        </p:txBody>
      </p:sp>
    </p:spTree>
    <p:extLst>
      <p:ext uri="{BB962C8B-B14F-4D97-AF65-F5344CB8AC3E}">
        <p14:creationId xmlns:p14="http://schemas.microsoft.com/office/powerpoint/2010/main" val="37148425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6CB992-F7A6-484E-A130-1F0782B6CFC2}" type="datetimeFigureOut">
              <a:rPr lang="en-NZ" smtClean="0"/>
              <a:t>24/09/2021</a:t>
            </a:fld>
            <a:endParaRPr lang="en-NZ"/>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4DEC20-754B-4FEA-AF93-E0A24EFD9CC9}" type="slidenum">
              <a:rPr lang="en-NZ" smtClean="0"/>
              <a:t>‹#›</a:t>
            </a:fld>
            <a:endParaRPr lang="en-NZ"/>
          </a:p>
        </p:txBody>
      </p:sp>
    </p:spTree>
    <p:extLst>
      <p:ext uri="{BB962C8B-B14F-4D97-AF65-F5344CB8AC3E}">
        <p14:creationId xmlns:p14="http://schemas.microsoft.com/office/powerpoint/2010/main" val="418114801"/>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14DCAB-8528-4E44-9515-239A943327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8BE090-3991-45CC-8D2C-A0D9EDE1B0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752-4285-44F9-B7D0-E302898A5E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3A9469-62C4-4E74-A332-BCF458FC91B9}" type="datetimeFigureOut">
              <a:rPr lang="en-US" smtClean="0"/>
              <a:t>9/24/2021</a:t>
            </a:fld>
            <a:endParaRPr lang="en-US"/>
          </a:p>
        </p:txBody>
      </p:sp>
      <p:sp>
        <p:nvSpPr>
          <p:cNvPr id="5" name="Footer Placeholder 4">
            <a:extLst>
              <a:ext uri="{FF2B5EF4-FFF2-40B4-BE49-F238E27FC236}">
                <a16:creationId xmlns:a16="http://schemas.microsoft.com/office/drawing/2014/main" id="{EEBCFB59-267F-45C1-B84B-9A83F180A4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E1DC2D7-211F-41FF-9C77-5A8089F00B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8B3E51-833C-4EEC-AA59-847C7F1F443A}" type="slidenum">
              <a:rPr lang="en-US" smtClean="0"/>
              <a:t>‹#›</a:t>
            </a:fld>
            <a:endParaRPr lang="en-US"/>
          </a:p>
        </p:txBody>
      </p:sp>
    </p:spTree>
    <p:extLst>
      <p:ext uri="{BB962C8B-B14F-4D97-AF65-F5344CB8AC3E}">
        <p14:creationId xmlns:p14="http://schemas.microsoft.com/office/powerpoint/2010/main" val="1484320707"/>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18.jpeg"/><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7.jpeg"/><Relationship Id="rId5" Type="http://schemas.microsoft.com/office/2007/relationships/hdphoto" Target="../media/hdphoto3.wdp"/><Relationship Id="rId10" Type="http://schemas.openxmlformats.org/officeDocument/2006/relationships/image" Target="../media/image19.jpg"/><Relationship Id="rId4" Type="http://schemas.openxmlformats.org/officeDocument/2006/relationships/image" Target="../media/image16.jpeg"/><Relationship Id="rId9" Type="http://schemas.microsoft.com/office/2007/relationships/hdphoto" Target="../media/hdphoto5.wdp"/></Relationships>
</file>

<file path=ppt/slides/_rels/slide11.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21.jpeg"/><Relationship Id="rId7" Type="http://schemas.openxmlformats.org/officeDocument/2006/relationships/image" Target="../media/image23.jpeg"/><Relationship Id="rId2" Type="http://schemas.openxmlformats.org/officeDocument/2006/relationships/image" Target="../media/image20.jpeg"/><Relationship Id="rId1" Type="http://schemas.openxmlformats.org/officeDocument/2006/relationships/slideLayout" Target="../slideLayouts/slideLayout7.xml"/><Relationship Id="rId6" Type="http://schemas.microsoft.com/office/2007/relationships/hdphoto" Target="../media/hdphoto7.wdp"/><Relationship Id="rId5" Type="http://schemas.openxmlformats.org/officeDocument/2006/relationships/image" Target="../media/image22.jpeg"/><Relationship Id="rId4" Type="http://schemas.microsoft.com/office/2007/relationships/hdphoto" Target="../media/hdphoto6.wdp"/></Relationships>
</file>

<file path=ppt/slides/_rels/slide1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6.jp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5.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image" Target="../media/image39.jpg"/><Relationship Id="rId1" Type="http://schemas.openxmlformats.org/officeDocument/2006/relationships/slideLayout" Target="../slideLayouts/slideLayout25.xml"/><Relationship Id="rId6" Type="http://schemas.openxmlformats.org/officeDocument/2006/relationships/image" Target="../media/image41.png"/><Relationship Id="rId5" Type="http://schemas.openxmlformats.org/officeDocument/2006/relationships/image" Target="../media/image38.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image" Target="../media/image39.jpg"/></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13.xml"/><Relationship Id="rId4" Type="http://schemas.openxmlformats.org/officeDocument/2006/relationships/hyperlink" Target="https://www.shabdkosh.com/dictionary/hindi-english/%E0%A4%B5%E0%A5%8D%E0%A4%AF%E0%A4%BE%E0%A4%96%E0%A5%8D%E0%A4%AF%E0%A4%BE%E0%A4%A4%E0%A5%8D%E0%A4%AE%E0%A4%95/%E0%A4%B5%E0%A5%8D%E0%A4%AF%E0%A4%BE%E0%A4%96%E0%A5%8D%E0%A4%AF%E0%A4%BE%E0%A4%A4%E0%A5%8D%E0%A4%AE%E0%A4%95-meaning-in-english"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54.jpg"/><Relationship Id="rId4" Type="http://schemas.openxmlformats.org/officeDocument/2006/relationships/image" Target="../media/image53.jpg"/></Relationships>
</file>

<file path=ppt/slides/_rels/slide32.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13.xml"/><Relationship Id="rId5" Type="http://schemas.openxmlformats.org/officeDocument/2006/relationships/image" Target="../media/image57.jpe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image" Target="../media/image59.jpeg"/><Relationship Id="rId1" Type="http://schemas.openxmlformats.org/officeDocument/2006/relationships/slideLayout" Target="../slideLayouts/slideLayout38.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43.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jpg"/><Relationship Id="rId5" Type="http://schemas.openxmlformats.org/officeDocument/2006/relationships/image" Target="../media/image12.jpe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8B87B0-B67D-491C-A7BE-E91DD68656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982"/>
            <a:ext cx="5334000" cy="6891983"/>
          </a:xfrm>
          <a:prstGeom prst="rect">
            <a:avLst/>
          </a:prstGeom>
        </p:spPr>
      </p:pic>
      <p:pic>
        <p:nvPicPr>
          <p:cNvPr id="8" name="Picture 7">
            <a:extLst>
              <a:ext uri="{FF2B5EF4-FFF2-40B4-BE49-F238E27FC236}">
                <a16:creationId xmlns:a16="http://schemas.microsoft.com/office/drawing/2014/main" id="{D4CA2AB2-0666-4860-B9FC-B2F9CCAD25BB}"/>
              </a:ext>
            </a:extLst>
          </p:cNvPr>
          <p:cNvPicPr>
            <a:picLocks noChangeAspect="1"/>
          </p:cNvPicPr>
          <p:nvPr/>
        </p:nvPicPr>
        <p:blipFill>
          <a:blip r:embed="rId3" cstate="hqprint">
            <a:extLst>
              <a:ext uri="{BEBA8EAE-BF5A-486C-A8C5-ECC9F3942E4B}">
                <a14:imgProps xmlns:a14="http://schemas.microsoft.com/office/drawing/2010/main">
                  <a14:imgLayer r:embed="rId4">
                    <a14:imgEffect>
                      <a14:backgroundRemoval t="0" b="90000" l="10000" r="100000"/>
                    </a14:imgEffect>
                  </a14:imgLayer>
                </a14:imgProps>
              </a:ext>
              <a:ext uri="{28A0092B-C50C-407E-A947-70E740481C1C}">
                <a14:useLocalDpi xmlns:a14="http://schemas.microsoft.com/office/drawing/2010/main" val="0"/>
              </a:ext>
            </a:extLst>
          </a:blip>
          <a:stretch>
            <a:fillRect/>
          </a:stretch>
        </p:blipFill>
        <p:spPr>
          <a:xfrm>
            <a:off x="-113812" y="4703326"/>
            <a:ext cx="1974382" cy="1606034"/>
          </a:xfrm>
          <a:prstGeom prst="ellipse">
            <a:avLst/>
          </a:prstGeom>
          <a:effectLst>
            <a:glow rad="50800">
              <a:srgbClr val="FFFF00"/>
            </a:glow>
          </a:effectLst>
        </p:spPr>
      </p:pic>
      <p:sp>
        <p:nvSpPr>
          <p:cNvPr id="9" name="TextBox 8">
            <a:extLst>
              <a:ext uri="{FF2B5EF4-FFF2-40B4-BE49-F238E27FC236}">
                <a16:creationId xmlns:a16="http://schemas.microsoft.com/office/drawing/2014/main" id="{C0CFD98C-6FD3-4222-B3B3-41351342675F}"/>
              </a:ext>
            </a:extLst>
          </p:cNvPr>
          <p:cNvSpPr txBox="1"/>
          <p:nvPr/>
        </p:nvSpPr>
        <p:spPr>
          <a:xfrm>
            <a:off x="5876940" y="3288639"/>
            <a:ext cx="5512419" cy="2369880"/>
          </a:xfrm>
          <a:prstGeom prst="rect">
            <a:avLst/>
          </a:prstGeom>
          <a:solidFill>
            <a:srgbClr val="FFC000"/>
          </a:solidFill>
          <a:ln>
            <a:noFill/>
          </a:ln>
          <a:effectLst>
            <a:glow rad="228600">
              <a:schemeClr val="accent1">
                <a:satMod val="175000"/>
                <a:alpha val="40000"/>
              </a:schemeClr>
            </a:glow>
            <a:outerShdw blurRad="50800" dist="38100" dir="16200000" rotWithShape="0">
              <a:prstClr val="black">
                <a:alpha val="40000"/>
              </a:prstClr>
            </a:outerShdw>
          </a:effectLst>
          <a:scene3d>
            <a:camera prst="perspectiveFront"/>
            <a:lightRig rig="balanced" dir="t">
              <a:rot lat="0" lon="0" rev="8700000"/>
            </a:lightRig>
          </a:scene3d>
          <a:sp3d>
            <a:bevelT w="190500" h="38100" prst="artDeco"/>
          </a:sp3d>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hi-IN" sz="3800" b="1" i="0" u="sng" strike="noStrike" kern="1200" cap="none" spc="0" normalizeH="0" baseline="0" noProof="0" dirty="0">
                <a:ln>
                  <a:noFill/>
                </a:ln>
                <a:solidFill>
                  <a:srgbClr val="C00000"/>
                </a:solidFill>
                <a:effectLst/>
                <a:uLnTx/>
                <a:uFillTx/>
                <a:latin typeface="Arial Rounded MT Bold" panose="020F0704030504030204" pitchFamily="34" charset="0"/>
                <a:ea typeface="+mn-ea"/>
                <a:cs typeface="+mn-cs"/>
              </a:rPr>
              <a:t>सत्र</a:t>
            </a:r>
            <a:r>
              <a:rPr kumimoji="0" lang="en-US" sz="3800" b="1" i="0" u="sng" strike="noStrike" kern="1200" cap="none" spc="0" normalizeH="0" baseline="0" noProof="0" dirty="0">
                <a:ln>
                  <a:noFill/>
                </a:ln>
                <a:solidFill>
                  <a:srgbClr val="C00000"/>
                </a:solidFill>
                <a:effectLst/>
                <a:uLnTx/>
                <a:uFillTx/>
                <a:latin typeface="Arial Rounded MT Bold" panose="020F0704030504030204" pitchFamily="34" charset="0"/>
                <a:ea typeface="+mn-ea"/>
                <a:cs typeface="+mn-cs"/>
              </a:rPr>
              <a:t> 16</a:t>
            </a: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1" i="0" u="sng" strike="noStrike" kern="1200" cap="none" spc="0" normalizeH="0" baseline="0" noProof="0" dirty="0">
              <a:ln>
                <a:noFill/>
              </a:ln>
              <a:solidFill>
                <a:srgbClr val="C00000"/>
              </a:solidFill>
              <a:effectLst/>
              <a:uLnTx/>
              <a:uFillTx/>
              <a:latin typeface="Arial Rounded MT Bold" panose="020F0704030504030204" pitchFamily="34" charset="0"/>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r>
              <a:rPr lang="hi-IN" sz="3800" b="1" dirty="0">
                <a:solidFill>
                  <a:srgbClr val="C00000"/>
                </a:solidFill>
                <a:latin typeface="Arial Rounded MT Bold" panose="020F0704030504030204" pitchFamily="34" charset="0"/>
              </a:rPr>
              <a:t>शास्वत बनाम दीवाला बैंक खाता</a:t>
            </a:r>
            <a:br>
              <a:rPr lang="en-US" sz="3800" b="1" dirty="0">
                <a:solidFill>
                  <a:srgbClr val="C00000"/>
                </a:solidFill>
                <a:latin typeface="Arial Rounded MT Bold" panose="020F0704030504030204" pitchFamily="34" charset="0"/>
              </a:rPr>
            </a:br>
            <a:endParaRPr kumimoji="0" lang="en-IN" sz="1200" b="1" i="0" u="sng" strike="noStrike" kern="1200" cap="none" spc="0" normalizeH="0" baseline="0" noProof="0" dirty="0">
              <a:ln>
                <a:noFill/>
              </a:ln>
              <a:solidFill>
                <a:srgbClr val="C00000"/>
              </a:solidFill>
              <a:effectLst/>
              <a:uLnTx/>
              <a:uFillTx/>
              <a:latin typeface="Arial Rounded MT Bold" panose="020F0704030504030204" pitchFamily="34" charset="0"/>
              <a:ea typeface="+mn-ea"/>
              <a:cs typeface="+mn-cs"/>
            </a:endParaRPr>
          </a:p>
        </p:txBody>
      </p:sp>
      <p:sp>
        <p:nvSpPr>
          <p:cNvPr id="2" name="Rectangle 1">
            <a:extLst>
              <a:ext uri="{FF2B5EF4-FFF2-40B4-BE49-F238E27FC236}">
                <a16:creationId xmlns:a16="http://schemas.microsoft.com/office/drawing/2014/main" id="{4BB51335-DB74-4225-AF16-483CEBF30D10}"/>
              </a:ext>
            </a:extLst>
          </p:cNvPr>
          <p:cNvSpPr/>
          <p:nvPr/>
        </p:nvSpPr>
        <p:spPr>
          <a:xfrm>
            <a:off x="6501792" y="6133310"/>
            <a:ext cx="4262706" cy="954107"/>
          </a:xfrm>
          <a:prstGeom prst="rect">
            <a:avLst/>
          </a:prstGeom>
          <a:noFill/>
        </p:spPr>
        <p:txBody>
          <a:bodyPr wrap="none" lIns="91440" tIns="45720" rIns="91440" bIns="45720">
            <a:spAutoFit/>
          </a:bodyPr>
          <a:lstStyle/>
          <a:p>
            <a:pPr algn="ctr" defTabSz="914377">
              <a:defRPr/>
            </a:pPr>
            <a:r>
              <a:rPr kumimoji="0" lang="hi-IN" sz="2800" b="0" i="0" u="none" strike="noStrike" kern="1200" cap="none" spc="0" normalizeH="0" baseline="0" noProof="0" dirty="0">
                <a:ln w="0"/>
                <a:solidFill>
                  <a:srgbClr val="C00000"/>
                </a:solidFill>
                <a:effectLst>
                  <a:outerShdw blurRad="38100" dist="19050" dir="2700000" algn="tl" rotWithShape="0">
                    <a:prstClr val="black">
                      <a:alpha val="40000"/>
                    </a:prstClr>
                  </a:outerShdw>
                </a:effectLst>
                <a:uLnTx/>
                <a:uFillTx/>
                <a:latin typeface="Calibri" panose="020F0502020204030204"/>
                <a:ea typeface="+mn-ea"/>
                <a:cs typeface="+mn-cs"/>
              </a:rPr>
              <a:t>राधेश्याम दास भक्ति</a:t>
            </a:r>
            <a:r>
              <a:rPr kumimoji="0" lang="en-US" sz="2800" b="0" i="0" u="none" strike="noStrike" kern="1200" cap="none" spc="0" normalizeH="0" baseline="0" noProof="0" dirty="0">
                <a:ln w="0"/>
                <a:solidFill>
                  <a:srgbClr val="C00000"/>
                </a:solidFill>
                <a:effectLst>
                  <a:outerShdw blurRad="38100" dist="19050" dir="2700000" algn="tl" rotWithShape="0">
                    <a:prstClr val="black">
                      <a:alpha val="40000"/>
                    </a:prstClr>
                  </a:outerShdw>
                </a:effectLst>
                <a:uLnTx/>
                <a:uFillTx/>
                <a:latin typeface="Calibri" panose="020F0502020204030204"/>
                <a:ea typeface="+mn-ea"/>
                <a:cs typeface="+mn-cs"/>
              </a:rPr>
              <a:t> </a:t>
            </a:r>
            <a:r>
              <a:rPr kumimoji="0" lang="hi-IN" sz="2800" b="0" i="0" u="none" strike="noStrike" kern="1200" cap="none" spc="0" normalizeH="0" baseline="0" noProof="0" dirty="0">
                <a:ln w="0"/>
                <a:solidFill>
                  <a:srgbClr val="C00000"/>
                </a:solidFill>
                <a:effectLst>
                  <a:outerShdw blurRad="38100" dist="19050" dir="2700000" algn="tl" rotWithShape="0">
                    <a:prstClr val="black">
                      <a:alpha val="40000"/>
                    </a:prstClr>
                  </a:outerShdw>
                </a:effectLst>
                <a:uLnTx/>
                <a:uFillTx/>
                <a:latin typeface="Calibri" panose="020F0502020204030204"/>
                <a:ea typeface="+mn-ea"/>
                <a:cs typeface="+mn-cs"/>
              </a:rPr>
              <a:t>वीडियो</a:t>
            </a:r>
            <a:endParaRPr kumimoji="0" lang="en-US" sz="2800" b="0" i="0" u="none" strike="noStrike" kern="1200" cap="none" spc="0" normalizeH="0" baseline="0" noProof="0" dirty="0">
              <a:ln w="0"/>
              <a:solidFill>
                <a:srgbClr val="C00000"/>
              </a:solidFill>
              <a:effectLst>
                <a:outerShdw blurRad="38100" dist="19050" dir="2700000" algn="tl" rotWithShape="0">
                  <a:prstClr val="black">
                    <a:alpha val="40000"/>
                  </a:prstClr>
                </a:outerShdw>
              </a:effectLst>
              <a:uLnTx/>
              <a:uFillTx/>
              <a:latin typeface="Calibri" panose="020F0502020204030204"/>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w="0"/>
              <a:solidFill>
                <a:srgbClr val="C00000"/>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7BFD7EC5-1436-4F61-87F5-8E5820301BBE}"/>
              </a:ext>
            </a:extLst>
          </p:cNvPr>
          <p:cNvSpPr txBox="1"/>
          <p:nvPr/>
        </p:nvSpPr>
        <p:spPr>
          <a:xfrm>
            <a:off x="5876941" y="311548"/>
            <a:ext cx="5512419" cy="1261884"/>
          </a:xfrm>
          <a:prstGeom prst="rect">
            <a:avLst/>
          </a:prstGeom>
          <a:solidFill>
            <a:srgbClr val="FFC000"/>
          </a:solidFill>
          <a:ln>
            <a:noFill/>
          </a:ln>
          <a:effectLst>
            <a:glow rad="228600">
              <a:schemeClr val="accent1">
                <a:satMod val="175000"/>
                <a:alpha val="40000"/>
              </a:schemeClr>
            </a:glow>
            <a:outerShdw blurRad="50800" dist="38100" dir="16200000" rotWithShape="0">
              <a:prstClr val="black">
                <a:alpha val="40000"/>
              </a:prstClr>
            </a:outerShdw>
          </a:effectLst>
          <a:scene3d>
            <a:camera prst="perspectiveFront"/>
            <a:lightRig rig="balanced" dir="t">
              <a:rot lat="0" lon="0" rev="8700000"/>
            </a:lightRig>
          </a:scene3d>
          <a:sp3d>
            <a:bevelT w="190500" h="38100" prst="artDeco"/>
          </a:sp3d>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C00000"/>
                </a:solidFill>
                <a:effectLst/>
                <a:uLnTx/>
                <a:uFillTx/>
                <a:latin typeface="Arial Rounded MT Bold" panose="020F0704030504030204" pitchFamily="34" charset="0"/>
                <a:ea typeface="+mn-ea"/>
                <a:cs typeface="+mn-cs"/>
              </a:rPr>
              <a:t> </a:t>
            </a:r>
            <a:r>
              <a:rPr kumimoji="0" lang="hi-IN" sz="4400" b="1" i="0" u="none" strike="noStrike" kern="1200" cap="none" spc="0" normalizeH="0" baseline="0" noProof="0" dirty="0">
                <a:ln>
                  <a:noFill/>
                </a:ln>
                <a:solidFill>
                  <a:srgbClr val="C00000"/>
                </a:solidFill>
                <a:effectLst/>
                <a:uLnTx/>
                <a:uFillTx/>
                <a:latin typeface="Arial Rounded MT Bold" panose="020F0704030504030204" pitchFamily="34" charset="0"/>
                <a:ea typeface="+mn-ea"/>
                <a:cs typeface="+mn-cs"/>
              </a:rPr>
              <a:t>गीतामृत बिंदु</a:t>
            </a:r>
            <a:endParaRPr kumimoji="0" lang="sv-SE" sz="4400" b="1" i="0" u="none" strike="noStrike" kern="1200" cap="none" spc="0" normalizeH="0" baseline="0" noProof="0" dirty="0">
              <a:ln>
                <a:noFill/>
              </a:ln>
              <a:solidFill>
                <a:srgbClr val="C00000"/>
              </a:solidFill>
              <a:effectLst/>
              <a:uLnTx/>
              <a:uFillTx/>
              <a:latin typeface="Arial Rounded MT Bold" panose="020F0704030504030204" pitchFamily="34" charset="0"/>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C00000"/>
                </a:solidFill>
                <a:effectLst/>
                <a:uLnTx/>
                <a:uFillTx/>
                <a:latin typeface="Arial Rounded MT Bold" panose="020F0704030504030204" pitchFamily="34" charset="0"/>
                <a:ea typeface="+mn-ea"/>
                <a:cs typeface="+mn-cs"/>
              </a:rPr>
              <a:t>108 </a:t>
            </a:r>
            <a:r>
              <a:rPr kumimoji="0" lang="hi-IN" sz="3200" b="1" i="0" u="sng" strike="noStrike" kern="1200" cap="none" spc="0" normalizeH="0" baseline="0" noProof="0" dirty="0">
                <a:ln>
                  <a:noFill/>
                </a:ln>
                <a:solidFill>
                  <a:srgbClr val="C00000"/>
                </a:solidFill>
                <a:effectLst/>
                <a:uLnTx/>
                <a:uFillTx/>
                <a:latin typeface="Arial Rounded MT Bold" panose="020F0704030504030204" pitchFamily="34" charset="0"/>
                <a:ea typeface="+mn-ea"/>
                <a:cs typeface="+mn-cs"/>
              </a:rPr>
              <a:t>सत्र</a:t>
            </a:r>
            <a:r>
              <a:rPr kumimoji="0" lang="en-US" sz="3200" b="1" i="0" u="none" strike="noStrike" kern="1200" cap="none" spc="0" normalizeH="0" baseline="0" noProof="0" dirty="0">
                <a:ln>
                  <a:noFill/>
                </a:ln>
                <a:solidFill>
                  <a:srgbClr val="C00000"/>
                </a:solidFill>
                <a:effectLst/>
                <a:uLnTx/>
                <a:uFillTx/>
                <a:latin typeface="Arial Rounded MT Bold" panose="020F0704030504030204" pitchFamily="34" charset="0"/>
                <a:ea typeface="+mn-ea"/>
                <a:cs typeface="+mn-cs"/>
              </a:rPr>
              <a:t>, 30 </a:t>
            </a:r>
            <a:r>
              <a:rPr kumimoji="0" lang="hi-IN" sz="3200" b="1" i="0" u="none" strike="noStrike" kern="1200" cap="none" spc="0" normalizeH="0" baseline="0" noProof="0" dirty="0">
                <a:ln>
                  <a:noFill/>
                </a:ln>
                <a:solidFill>
                  <a:srgbClr val="C00000"/>
                </a:solidFill>
                <a:effectLst/>
                <a:uLnTx/>
                <a:uFillTx/>
                <a:latin typeface="Arial Rounded MT Bold" panose="020F0704030504030204" pitchFamily="34" charset="0"/>
                <a:ea typeface="+mn-ea"/>
                <a:cs typeface="+mn-cs"/>
              </a:rPr>
              <a:t>मिनट प्रति सत्र</a:t>
            </a:r>
            <a:endParaRPr kumimoji="0" lang="en-IN" sz="4400" b="1" i="0" u="none" strike="noStrike" kern="1200" cap="none" spc="0" normalizeH="0" baseline="0" noProof="0" dirty="0">
              <a:ln>
                <a:noFill/>
              </a:ln>
              <a:solidFill>
                <a:srgbClr val="C00000"/>
              </a:solidFill>
              <a:effectLst/>
              <a:uLnTx/>
              <a:uFillTx/>
              <a:latin typeface="Arial Rounded MT Bold" panose="020F0704030504030204" pitchFamily="34" charset="0"/>
              <a:ea typeface="+mn-ea"/>
              <a:cs typeface="+mn-cs"/>
            </a:endParaRPr>
          </a:p>
        </p:txBody>
      </p:sp>
    </p:spTree>
    <p:extLst>
      <p:ext uri="{BB962C8B-B14F-4D97-AF65-F5344CB8AC3E}">
        <p14:creationId xmlns:p14="http://schemas.microsoft.com/office/powerpoint/2010/main" val="16705387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4B8107B-59EA-40A7-B0AB-04DAE0012D73}"/>
              </a:ext>
            </a:extLst>
          </p:cNvPr>
          <p:cNvSpPr txBox="1"/>
          <p:nvPr/>
        </p:nvSpPr>
        <p:spPr>
          <a:xfrm>
            <a:off x="25595" y="4697283"/>
            <a:ext cx="9087925" cy="2046714"/>
          </a:xfrm>
          <a:prstGeom prst="rect">
            <a:avLst/>
          </a:prstGeom>
          <a:solidFill>
            <a:srgbClr val="002060"/>
          </a:solidFill>
        </p:spPr>
        <p:txBody>
          <a:bodyPr wrap="square">
            <a:spAutoFit/>
          </a:bodyPr>
          <a:lstStyle/>
          <a:p>
            <a:pPr marL="263525" lvl="1" indent="-263525" fontAlgn="ctr">
              <a:lnSpc>
                <a:spcPct val="107000"/>
              </a:lnSpc>
              <a:spcAft>
                <a:spcPts val="800"/>
              </a:spcAft>
              <a:tabLst>
                <a:tab pos="914400" algn="l"/>
              </a:tabLst>
            </a:pPr>
            <a:r>
              <a:rPr lang="en-US" sz="2000" dirty="0">
                <a:solidFill>
                  <a:schemeClr val="bg1"/>
                </a:solidFill>
                <a:effectLst/>
                <a:latin typeface="ScaCheltenham" panose="00000400000000000000" pitchFamily="2" charset="0"/>
                <a:ea typeface="Times New Roman" panose="02020603050405020304" pitchFamily="18" charset="0"/>
                <a:cs typeface="Calibri" panose="020F0502020204030204" pitchFamily="34" charset="0"/>
              </a:rPr>
              <a:t>SP :  Any work begun on the material plane has to be completed, </a:t>
            </a:r>
            <a:br>
              <a:rPr lang="en-US" sz="2000" dirty="0">
                <a:solidFill>
                  <a:schemeClr val="bg1"/>
                </a:solidFill>
                <a:effectLst/>
                <a:latin typeface="ScaCheltenham" panose="00000400000000000000" pitchFamily="2" charset="0"/>
                <a:ea typeface="Times New Roman" panose="02020603050405020304" pitchFamily="18" charset="0"/>
                <a:cs typeface="Calibri" panose="020F0502020204030204" pitchFamily="34" charset="0"/>
              </a:rPr>
            </a:br>
            <a:r>
              <a:rPr lang="en-US" sz="2000" dirty="0">
                <a:solidFill>
                  <a:schemeClr val="bg1"/>
                </a:solidFill>
                <a:effectLst/>
                <a:latin typeface="ScaCheltenham" panose="00000400000000000000" pitchFamily="2" charset="0"/>
                <a:ea typeface="Times New Roman" panose="02020603050405020304" pitchFamily="18" charset="0"/>
                <a:cs typeface="Calibri" panose="020F0502020204030204" pitchFamily="34" charset="0"/>
              </a:rPr>
              <a:t>otherwise the whole attempt becomes a failure.</a:t>
            </a:r>
            <a:endParaRPr lang="en-IN"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p>
            <a:pPr marL="263525" lvl="2" indent="-263525" fontAlgn="ctr">
              <a:lnSpc>
                <a:spcPct val="107000"/>
              </a:lnSpc>
              <a:spcAft>
                <a:spcPts val="800"/>
              </a:spcAft>
              <a:buFont typeface="+mj-lt"/>
              <a:buAutoNum type="alphaLcPeriod"/>
              <a:tabLst>
                <a:tab pos="1371600" algn="l"/>
              </a:tabLst>
            </a:pPr>
            <a:r>
              <a:rPr lang="en-US" sz="2000" dirty="0">
                <a:solidFill>
                  <a:schemeClr val="bg1"/>
                </a:solidFill>
                <a:effectLst/>
                <a:latin typeface="ScaCheltenham" panose="00000400000000000000" pitchFamily="2" charset="0"/>
                <a:ea typeface="Times New Roman" panose="02020603050405020304" pitchFamily="18" charset="0"/>
                <a:cs typeface="Calibri" panose="020F0502020204030204" pitchFamily="34" charset="0"/>
              </a:rPr>
              <a:t>But any work begun in KC has a permanent effect, even though not finished. </a:t>
            </a:r>
            <a:endParaRPr lang="en-IN"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p>
            <a:pPr marL="1143000" lvl="2" indent="-228600" algn="just" fontAlgn="ctr">
              <a:lnSpc>
                <a:spcPct val="107000"/>
              </a:lnSpc>
              <a:spcAft>
                <a:spcPts val="800"/>
              </a:spcAft>
              <a:buFont typeface="+mj-lt"/>
              <a:buAutoNum type="alphaLcPeriod"/>
              <a:tabLst>
                <a:tab pos="1371600" algn="l"/>
              </a:tabLst>
            </a:pPr>
            <a:r>
              <a:rPr lang="en-US" sz="2000" dirty="0">
                <a:solidFill>
                  <a:schemeClr val="bg1"/>
                </a:solidFill>
                <a:effectLst/>
                <a:latin typeface="ScaCheltenham" panose="00000400000000000000" pitchFamily="2" charset="0"/>
                <a:ea typeface="Times New Roman" panose="02020603050405020304" pitchFamily="18" charset="0"/>
                <a:cs typeface="Calibri" panose="020F0502020204030204" pitchFamily="34" charset="0"/>
              </a:rPr>
              <a:t>One percent done - one begins from two percent. </a:t>
            </a:r>
            <a:endParaRPr lang="en-IN"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p>
            <a:pPr marL="1143000" lvl="2" indent="-228600" algn="just" fontAlgn="ctr">
              <a:lnSpc>
                <a:spcPct val="107000"/>
              </a:lnSpc>
              <a:spcAft>
                <a:spcPts val="800"/>
              </a:spcAft>
              <a:buFont typeface="+mj-lt"/>
              <a:buAutoNum type="alphaLcPeriod"/>
              <a:tabLst>
                <a:tab pos="1371600" algn="l"/>
              </a:tabLst>
            </a:pPr>
            <a:r>
              <a:rPr lang="en-US" sz="2000" dirty="0">
                <a:solidFill>
                  <a:schemeClr val="bg1"/>
                </a:solidFill>
                <a:effectLst/>
                <a:latin typeface="ScaCheltenham" panose="00000400000000000000" pitchFamily="2" charset="0"/>
                <a:ea typeface="Times New Roman" panose="02020603050405020304" pitchFamily="18" charset="0"/>
                <a:cs typeface="Calibri" panose="020F0502020204030204" pitchFamily="34" charset="0"/>
              </a:rPr>
              <a:t>Ref: </a:t>
            </a:r>
            <a:r>
              <a:rPr lang="en-US" sz="2000" dirty="0" err="1">
                <a:solidFill>
                  <a:schemeClr val="bg1"/>
                </a:solidFill>
                <a:effectLst/>
                <a:latin typeface="ScaCheltenham" panose="00000400000000000000" pitchFamily="2" charset="0"/>
                <a:ea typeface="Times New Roman" panose="02020603050405020304" pitchFamily="18" charset="0"/>
                <a:cs typeface="Calibri" panose="020F0502020204030204" pitchFamily="34" charset="0"/>
              </a:rPr>
              <a:t>tyaktva</a:t>
            </a:r>
            <a:r>
              <a:rPr lang="en-US" sz="2000" dirty="0">
                <a:solidFill>
                  <a:schemeClr val="bg1"/>
                </a:solidFill>
                <a:effectLst/>
                <a:latin typeface="ScaCheltenham" panose="00000400000000000000" pitchFamily="2" charset="0"/>
                <a:ea typeface="Times New Roman" panose="02020603050405020304" pitchFamily="18" charset="0"/>
                <a:cs typeface="Calibri" panose="020F0502020204030204" pitchFamily="34" charset="0"/>
              </a:rPr>
              <a:t> </a:t>
            </a:r>
            <a:r>
              <a:rPr lang="en-US" sz="2000" dirty="0" err="1">
                <a:solidFill>
                  <a:schemeClr val="bg1"/>
                </a:solidFill>
                <a:effectLst/>
                <a:latin typeface="ScaCheltenham" panose="00000400000000000000" pitchFamily="2" charset="0"/>
                <a:ea typeface="Times New Roman" panose="02020603050405020304" pitchFamily="18" charset="0"/>
                <a:cs typeface="Calibri" panose="020F0502020204030204" pitchFamily="34" charset="0"/>
              </a:rPr>
              <a:t>sva</a:t>
            </a:r>
            <a:r>
              <a:rPr lang="en-US" sz="2000" dirty="0">
                <a:solidFill>
                  <a:schemeClr val="bg1"/>
                </a:solidFill>
                <a:effectLst/>
                <a:latin typeface="ScaCheltenham" panose="00000400000000000000" pitchFamily="2" charset="0"/>
                <a:ea typeface="Times New Roman" panose="02020603050405020304" pitchFamily="18" charset="0"/>
                <a:cs typeface="Calibri" panose="020F0502020204030204" pitchFamily="34" charset="0"/>
              </a:rPr>
              <a:t> dharmam….SB 1.5.17</a:t>
            </a:r>
            <a:endParaRPr lang="en-IN"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p:txBody>
      </p:sp>
      <p:pic>
        <p:nvPicPr>
          <p:cNvPr id="2" name="Picture 1" descr="bharata_surya_large.jpg">
            <a:extLst>
              <a:ext uri="{FF2B5EF4-FFF2-40B4-BE49-F238E27FC236}">
                <a16:creationId xmlns:a16="http://schemas.microsoft.com/office/drawing/2014/main" id="{7A93E423-803A-4D50-8C43-87987EF5CBDD}"/>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a:stretch/>
        </p:blipFill>
        <p:spPr>
          <a:xfrm>
            <a:off x="0" y="1"/>
            <a:ext cx="3127531" cy="3708400"/>
          </a:xfrm>
          <a:prstGeom prst="rect">
            <a:avLst/>
          </a:prstGeom>
          <a:ln w="88900" cap="sq">
            <a:noFill/>
            <a:miter lim="800000"/>
          </a:ln>
          <a:effectLst>
            <a:outerShdw blurRad="254000" algn="tl" rotWithShape="0">
              <a:srgbClr val="000000">
                <a:alpha val="43000"/>
              </a:srgbClr>
            </a:outerShdw>
          </a:effectLst>
        </p:spPr>
      </p:pic>
      <p:pic>
        <p:nvPicPr>
          <p:cNvPr id="3" name="Picture 2" descr="bharata_rescue_large.jpg">
            <a:extLst>
              <a:ext uri="{FF2B5EF4-FFF2-40B4-BE49-F238E27FC236}">
                <a16:creationId xmlns:a16="http://schemas.microsoft.com/office/drawing/2014/main" id="{10BEE620-3F0A-4FCC-B241-15434D120AD9}"/>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Effect>
                      <a14:brightnessContrast bright="40000"/>
                    </a14:imgEffect>
                  </a14:imgLayer>
                </a14:imgProps>
              </a:ext>
              <a:ext uri="{28A0092B-C50C-407E-A947-70E740481C1C}">
                <a14:useLocalDpi xmlns:a14="http://schemas.microsoft.com/office/drawing/2010/main"/>
              </a:ext>
            </a:extLst>
          </a:blip>
          <a:stretch>
            <a:fillRect/>
          </a:stretch>
        </p:blipFill>
        <p:spPr>
          <a:xfrm flipH="1">
            <a:off x="2635520" y="119179"/>
            <a:ext cx="3257147" cy="3801167"/>
          </a:xfrm>
          <a:prstGeom prst="rect">
            <a:avLst/>
          </a:prstGeom>
          <a:ln w="88900" cap="sq">
            <a:noFill/>
            <a:miter lim="800000"/>
          </a:ln>
          <a:effectLst>
            <a:outerShdw blurRad="254000" algn="tl" rotWithShape="0">
              <a:srgbClr val="000000">
                <a:alpha val="43000"/>
              </a:srgbClr>
            </a:outerShdw>
          </a:effectLst>
        </p:spPr>
      </p:pic>
      <p:sp>
        <p:nvSpPr>
          <p:cNvPr id="7" name="Rectangle 6">
            <a:extLst>
              <a:ext uri="{FF2B5EF4-FFF2-40B4-BE49-F238E27FC236}">
                <a16:creationId xmlns:a16="http://schemas.microsoft.com/office/drawing/2014/main" id="{A103DBC6-2CDB-40B6-9601-E281732A77A0}"/>
              </a:ext>
            </a:extLst>
          </p:cNvPr>
          <p:cNvSpPr/>
          <p:nvPr/>
        </p:nvSpPr>
        <p:spPr>
          <a:xfrm>
            <a:off x="-172514" y="3920346"/>
            <a:ext cx="7526419" cy="923330"/>
          </a:xfrm>
          <a:prstGeom prst="rect">
            <a:avLst/>
          </a:prstGeom>
          <a:noFill/>
        </p:spPr>
        <p:txBody>
          <a:bodyPr wrap="none" lIns="91440" tIns="45720" rIns="91440" bIns="45720">
            <a:spAutoFit/>
          </a:bodyPr>
          <a:lstStyle/>
          <a:p>
            <a:pPr algn="ctr"/>
            <a:r>
              <a:rPr lang="hi-IN" sz="5400" b="0" cap="none" spc="0" dirty="0">
                <a:ln w="0"/>
                <a:solidFill>
                  <a:schemeClr val="tx1"/>
                </a:solidFill>
                <a:effectLst>
                  <a:outerShdw blurRad="38100" dist="19050" dir="2700000" algn="tl" rotWithShape="0">
                    <a:schemeClr val="dk1">
                      <a:alpha val="40000"/>
                    </a:schemeClr>
                  </a:outerShdw>
                </a:effectLst>
              </a:rPr>
              <a:t>भरत महाराज के 3 जीवन</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8" name="Picture 7" descr="0041_S~2.JPG">
            <a:extLst>
              <a:ext uri="{FF2B5EF4-FFF2-40B4-BE49-F238E27FC236}">
                <a16:creationId xmlns:a16="http://schemas.microsoft.com/office/drawing/2014/main" id="{D7077C0F-E43B-4816-8F80-F8B5C069B9FD}"/>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a:stretch/>
        </p:blipFill>
        <p:spPr>
          <a:xfrm>
            <a:off x="5287787" y="301554"/>
            <a:ext cx="3455894" cy="3801167"/>
          </a:xfrm>
          <a:prstGeom prst="rect">
            <a:avLst/>
          </a:prstGeom>
          <a:ln w="88900" cap="sq">
            <a:noFill/>
            <a:miter lim="800000"/>
          </a:ln>
          <a:effectLst>
            <a:outerShdw blurRad="254000" algn="tl" rotWithShape="0">
              <a:srgbClr val="000000">
                <a:alpha val="43000"/>
              </a:srgbClr>
            </a:outerShdw>
          </a:effectLst>
        </p:spPr>
      </p:pic>
      <p:pic>
        <p:nvPicPr>
          <p:cNvPr id="4" name="Picture 3" descr="bharata_yajna_large.jpg">
            <a:extLst>
              <a:ext uri="{FF2B5EF4-FFF2-40B4-BE49-F238E27FC236}">
                <a16:creationId xmlns:a16="http://schemas.microsoft.com/office/drawing/2014/main" id="{D68F2EAD-E2C0-415B-9E32-3FB4A8146550}"/>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4700"/>
                    </a14:imgEffect>
                    <a14:imgEffect>
                      <a14:saturation sat="66000"/>
                    </a14:imgEffect>
                    <a14:imgEffect>
                      <a14:brightnessContrast bright="40000" contrast="20000"/>
                    </a14:imgEffect>
                  </a14:imgLayer>
                </a14:imgProps>
              </a:ext>
              <a:ext uri="{28A0092B-C50C-407E-A947-70E740481C1C}">
                <a14:useLocalDpi xmlns:a14="http://schemas.microsoft.com/office/drawing/2010/main"/>
              </a:ext>
            </a:extLst>
          </a:blip>
          <a:stretch>
            <a:fillRect/>
          </a:stretch>
        </p:blipFill>
        <p:spPr>
          <a:xfrm>
            <a:off x="7950395" y="482999"/>
            <a:ext cx="3448319" cy="4131425"/>
          </a:xfrm>
          <a:prstGeom prst="rect">
            <a:avLst/>
          </a:prstGeom>
          <a:ln w="88900" cap="sq">
            <a:noFill/>
            <a:miter lim="800000"/>
          </a:ln>
          <a:effectLst>
            <a:outerShdw blurRad="254000" algn="tl" rotWithShape="0">
              <a:srgbClr val="000000">
                <a:alpha val="43000"/>
              </a:srgbClr>
            </a:outerShdw>
          </a:effectLst>
        </p:spPr>
      </p:pic>
      <p:pic>
        <p:nvPicPr>
          <p:cNvPr id="6" name="Picture 5" descr="Bharata Maharaja thinks of a dear at the time of death.jpg">
            <a:extLst>
              <a:ext uri="{FF2B5EF4-FFF2-40B4-BE49-F238E27FC236}">
                <a16:creationId xmlns:a16="http://schemas.microsoft.com/office/drawing/2014/main" id="{1FF4DBCA-7259-43EB-BDB5-D03B7CFD8870}"/>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8887662" y="2814319"/>
            <a:ext cx="3335229" cy="4012537"/>
          </a:xfrm>
          <a:prstGeom prst="rect">
            <a:avLst/>
          </a:prstGeom>
          <a:ln w="88900" cap="sq">
            <a:no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575597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harata_instructing_1024X768.jpg">
            <a:extLst>
              <a:ext uri="{FF2B5EF4-FFF2-40B4-BE49-F238E27FC236}">
                <a16:creationId xmlns:a16="http://schemas.microsoft.com/office/drawing/2014/main" id="{BA2BF93B-F988-4DBA-97AA-C36657B8D52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flipH="1">
            <a:off x="8955900" y="4309624"/>
            <a:ext cx="2807157" cy="25483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descr="0041_S~2.JPG">
            <a:extLst>
              <a:ext uri="{FF2B5EF4-FFF2-40B4-BE49-F238E27FC236}">
                <a16:creationId xmlns:a16="http://schemas.microsoft.com/office/drawing/2014/main" id="{6210DEB1-0546-416E-8753-0D51FE7CA8D0}"/>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rcRect/>
          <a:stretch/>
        </p:blipFill>
        <p:spPr>
          <a:xfrm flipH="1">
            <a:off x="10274505" y="374744"/>
            <a:ext cx="1577846" cy="13778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Picture 3" descr="Cub-deer-in-flowers-1.jpeg">
            <a:extLst>
              <a:ext uri="{FF2B5EF4-FFF2-40B4-BE49-F238E27FC236}">
                <a16:creationId xmlns:a16="http://schemas.microsoft.com/office/drawing/2014/main" id="{8ADA30CF-CEF3-4951-B20A-A9F1D134A4E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a:ext>
            </a:extLst>
          </a:blip>
          <a:srcRect/>
          <a:stretch/>
        </p:blipFill>
        <p:spPr>
          <a:xfrm flipH="1">
            <a:off x="10244339" y="2410272"/>
            <a:ext cx="1502528" cy="13235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Down Arrow 1">
            <a:extLst>
              <a:ext uri="{FF2B5EF4-FFF2-40B4-BE49-F238E27FC236}">
                <a16:creationId xmlns:a16="http://schemas.microsoft.com/office/drawing/2014/main" id="{C1753539-EDE0-4592-A869-F29D7B6C928B}"/>
              </a:ext>
            </a:extLst>
          </p:cNvPr>
          <p:cNvSpPr/>
          <p:nvPr/>
        </p:nvSpPr>
        <p:spPr>
          <a:xfrm>
            <a:off x="10756267" y="1752600"/>
            <a:ext cx="457200" cy="685800"/>
          </a:xfrm>
          <a:prstGeom prst="down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kern="0">
              <a:solidFill>
                <a:sysClr val="windowText" lastClr="000000"/>
              </a:solidFill>
            </a:endParaRPr>
          </a:p>
        </p:txBody>
      </p:sp>
      <p:sp>
        <p:nvSpPr>
          <p:cNvPr id="6" name="Down Arrow 8">
            <a:extLst>
              <a:ext uri="{FF2B5EF4-FFF2-40B4-BE49-F238E27FC236}">
                <a16:creationId xmlns:a16="http://schemas.microsoft.com/office/drawing/2014/main" id="{3EBC16D6-8A3B-4DE1-BE00-DAD583166C30}"/>
              </a:ext>
            </a:extLst>
          </p:cNvPr>
          <p:cNvSpPr/>
          <p:nvPr/>
        </p:nvSpPr>
        <p:spPr>
          <a:xfrm>
            <a:off x="10756267" y="3733800"/>
            <a:ext cx="457200" cy="685800"/>
          </a:xfrm>
          <a:prstGeom prst="down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kern="0">
              <a:solidFill>
                <a:sysClr val="windowText" lastClr="000000"/>
              </a:solidFill>
            </a:endParaRPr>
          </a:p>
        </p:txBody>
      </p:sp>
      <p:sp>
        <p:nvSpPr>
          <p:cNvPr id="7" name="Rectangle 6">
            <a:extLst>
              <a:ext uri="{FF2B5EF4-FFF2-40B4-BE49-F238E27FC236}">
                <a16:creationId xmlns:a16="http://schemas.microsoft.com/office/drawing/2014/main" id="{BD1A09EB-CBB2-48CC-8FC0-E812592B819C}"/>
              </a:ext>
            </a:extLst>
          </p:cNvPr>
          <p:cNvSpPr/>
          <p:nvPr/>
        </p:nvSpPr>
        <p:spPr>
          <a:xfrm>
            <a:off x="275693" y="3011824"/>
            <a:ext cx="7535392" cy="3300904"/>
          </a:xfrm>
          <a:prstGeom prst="rect">
            <a:avLst/>
          </a:prstGeom>
          <a:solidFill>
            <a:srgbClr val="C00000"/>
          </a:solidFill>
          <a:ln>
            <a:solidFill>
              <a:srgbClr val="C00000"/>
            </a:solidFill>
          </a:ln>
          <a:effectLst>
            <a:innerShdw blurRad="63500" dist="50800" dir="16200000">
              <a:prstClr val="black">
                <a:alpha val="50000"/>
              </a:prstClr>
            </a:innerShdw>
          </a:effectLst>
          <a:scene3d>
            <a:camera prst="orthographicFront"/>
            <a:lightRig rig="threePt" dir="t"/>
          </a:scene3d>
          <a:sp3d extrusionH="76200" contourW="260350">
            <a:bevelB w="165100" h="0" prst="coolSlant"/>
            <a:contourClr>
              <a:srgbClr val="FFFF00"/>
            </a:contourClr>
          </a:sp3d>
        </p:spPr>
        <p:txBody>
          <a:bodyPr wrap="square">
            <a:spAutoFit/>
          </a:bodyPr>
          <a:lstStyle/>
          <a:p>
            <a:pPr marL="444500" marR="0" lvl="1" indent="-354013" algn="l" defTabSz="914400" rtl="0" eaLnBrk="1" fontAlgn="auto" latinLnBrk="0" hangingPunct="1">
              <a:lnSpc>
                <a:spcPct val="100000"/>
              </a:lnSpc>
              <a:spcBef>
                <a:spcPts val="0"/>
              </a:spcBef>
              <a:spcAft>
                <a:spcPts val="0"/>
              </a:spcAft>
              <a:buClrTx/>
              <a:buSzTx/>
              <a:buFont typeface="Wingdings" charset="2"/>
              <a:buChar char="²"/>
              <a:tabLst/>
              <a:defRPr/>
            </a:pPr>
            <a:endParaRPr kumimoji="0" lang="en-US" sz="1050" b="1" i="0" u="none" strike="noStrike" kern="120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endParaRPr>
          </a:p>
          <a:p>
            <a:pPr marL="444500" marR="0" lvl="1" indent="-354013" algn="l" defTabSz="914400" rtl="0" eaLnBrk="1" fontAlgn="auto" latinLnBrk="0" hangingPunct="1">
              <a:lnSpc>
                <a:spcPct val="100000"/>
              </a:lnSpc>
              <a:spcBef>
                <a:spcPts val="0"/>
              </a:spcBef>
              <a:spcAft>
                <a:spcPts val="0"/>
              </a:spcAft>
              <a:buClrTx/>
              <a:buSzTx/>
              <a:buFont typeface="Wingdings" charset="2"/>
              <a:buChar char="²"/>
              <a:tabLst/>
              <a:defRPr/>
            </a:pPr>
            <a:r>
              <a:rPr kumimoji="0" lang="hi-IN" sz="2200" b="1" i="0" u="none" strike="noStrike" kern="120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पिछले जीवन का स्मरण और ईमानदारी से पश्चाताप</a:t>
            </a:r>
            <a:endParaRPr kumimoji="0" lang="sv-SE" sz="2200" b="1" i="0" u="none" strike="noStrike" kern="120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endParaRPr>
          </a:p>
          <a:p>
            <a:pPr marL="444500" marR="0" lvl="1" indent="-354013" algn="l" defTabSz="914400" rtl="0" eaLnBrk="1" fontAlgn="auto" latinLnBrk="0" hangingPunct="1">
              <a:lnSpc>
                <a:spcPct val="100000"/>
              </a:lnSpc>
              <a:spcBef>
                <a:spcPts val="0"/>
              </a:spcBef>
              <a:spcAft>
                <a:spcPts val="0"/>
              </a:spcAft>
              <a:buClrTx/>
              <a:buSzTx/>
              <a:buFont typeface="Wingdings" charset="2"/>
              <a:buChar char="²"/>
              <a:tabLst/>
              <a:defRPr/>
            </a:pPr>
            <a:r>
              <a:rPr kumimoji="0" lang="hi-IN" sz="2200" b="1" i="0" u="none" strike="noStrike" kern="120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जन्म स्थान से अनासक्ति-कलंजरा पर्वत</a:t>
            </a:r>
            <a:endParaRPr kumimoji="0" lang="sv-SE" sz="2200" b="1" i="0" u="none" strike="noStrike" kern="120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endParaRPr>
          </a:p>
          <a:p>
            <a:pPr marL="444500" marR="0" lvl="1" indent="-354013" algn="l" defTabSz="914400" rtl="0" eaLnBrk="1" fontAlgn="auto" latinLnBrk="0" hangingPunct="1">
              <a:lnSpc>
                <a:spcPct val="100000"/>
              </a:lnSpc>
              <a:spcBef>
                <a:spcPts val="0"/>
              </a:spcBef>
              <a:spcAft>
                <a:spcPts val="0"/>
              </a:spcAft>
              <a:buClrTx/>
              <a:buSzTx/>
              <a:buFont typeface="Wingdings" charset="2"/>
              <a:buChar char="²"/>
              <a:tabLst/>
              <a:defRPr/>
            </a:pPr>
            <a:r>
              <a:rPr kumimoji="0" lang="hi-IN" sz="2200" b="1" i="0" u="none" strike="noStrike" kern="120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अभक्त संघ से दूर रहना</a:t>
            </a:r>
            <a:endParaRPr kumimoji="0" lang="sv-SE" sz="2200" b="1" i="0" u="none" strike="noStrike" kern="120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endParaRPr>
          </a:p>
          <a:p>
            <a:pPr marL="444500" marR="0" lvl="1" indent="-354013" algn="l" defTabSz="914400" rtl="0" eaLnBrk="1" fontAlgn="auto" latinLnBrk="0" hangingPunct="1">
              <a:lnSpc>
                <a:spcPct val="100000"/>
              </a:lnSpc>
              <a:spcBef>
                <a:spcPts val="0"/>
              </a:spcBef>
              <a:spcAft>
                <a:spcPts val="0"/>
              </a:spcAft>
              <a:buClrTx/>
              <a:buSzTx/>
              <a:buFont typeface="Wingdings" charset="2"/>
              <a:buChar char="²"/>
              <a:tabLst/>
              <a:defRPr/>
            </a:pPr>
            <a:r>
              <a:rPr kumimoji="0" lang="hi-IN" sz="2200" b="1" i="0" u="none" strike="noStrike" kern="120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सूखी घास ही खा रही तपस्या</a:t>
            </a:r>
            <a:endParaRPr kumimoji="0" lang="sv-SE" sz="2200" b="1" i="0" u="none" strike="noStrike" kern="120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endParaRPr>
          </a:p>
          <a:p>
            <a:pPr marL="444500" marR="0" lvl="1" indent="-354013" algn="l" defTabSz="914400" rtl="0" eaLnBrk="1" fontAlgn="auto" latinLnBrk="0" hangingPunct="1">
              <a:lnSpc>
                <a:spcPct val="100000"/>
              </a:lnSpc>
              <a:spcBef>
                <a:spcPts val="0"/>
              </a:spcBef>
              <a:spcAft>
                <a:spcPts val="0"/>
              </a:spcAft>
              <a:buClrTx/>
              <a:buSzTx/>
              <a:buFont typeface="Wingdings" charset="2"/>
              <a:buChar char="²"/>
              <a:tabLst/>
              <a:defRPr/>
            </a:pPr>
            <a:r>
              <a:rPr kumimoji="0" lang="hi-IN" sz="2200" b="1" i="0" u="none" strike="noStrike" kern="120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पुलहाश्रम में संतों के साथ जुड़ना</a:t>
            </a:r>
            <a:endParaRPr kumimoji="0" lang="sv-SE" sz="2200" b="1" i="0" u="none" strike="noStrike" kern="120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endParaRPr>
          </a:p>
          <a:p>
            <a:pPr marL="444500" marR="0" lvl="1" indent="-354013" algn="l" defTabSz="914400" rtl="0" eaLnBrk="1" fontAlgn="auto" latinLnBrk="0" hangingPunct="1">
              <a:lnSpc>
                <a:spcPct val="100000"/>
              </a:lnSpc>
              <a:spcBef>
                <a:spcPts val="0"/>
              </a:spcBef>
              <a:spcAft>
                <a:spcPts val="0"/>
              </a:spcAft>
              <a:buClrTx/>
              <a:buSzTx/>
              <a:buFont typeface="Wingdings" charset="2"/>
              <a:buChar char="²"/>
              <a:tabLst/>
              <a:defRPr/>
            </a:pPr>
            <a:r>
              <a:rPr kumimoji="0" lang="hi-IN" sz="2200" b="1" i="0" u="none" strike="noStrike" kern="120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आध्यात्मिक भावनाओं का गहन अनुभव</a:t>
            </a:r>
            <a:endParaRPr kumimoji="0" lang="sv-SE" sz="2200" b="1" i="0" u="none" strike="noStrike" kern="120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endParaRPr>
          </a:p>
          <a:p>
            <a:pPr marL="444500" marR="0" lvl="1" indent="-354013" algn="l" defTabSz="914400" rtl="0" eaLnBrk="1" fontAlgn="auto" latinLnBrk="0" hangingPunct="1">
              <a:lnSpc>
                <a:spcPct val="100000"/>
              </a:lnSpc>
              <a:spcBef>
                <a:spcPts val="0"/>
              </a:spcBef>
              <a:spcAft>
                <a:spcPts val="0"/>
              </a:spcAft>
              <a:buClrTx/>
              <a:buSzTx/>
              <a:buFont typeface="Wingdings" charset="2"/>
              <a:buChar char="²"/>
              <a:tabLst/>
              <a:defRPr/>
            </a:pPr>
            <a:r>
              <a:rPr kumimoji="0" lang="hi-IN" sz="2200" b="1" i="0" u="none" strike="noStrike" kern="120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अगले जन्म में ब्राह्मण और शुद्ध भक्त शरीर प्राप्त करना</a:t>
            </a:r>
            <a:endParaRPr kumimoji="0" lang="sv-SE" sz="2200" b="1" i="0" u="none" strike="noStrike" kern="120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endParaRPr>
          </a:p>
          <a:p>
            <a:pPr marL="444500" marR="0" lvl="1" indent="-354013" algn="l" defTabSz="914400" rtl="0" eaLnBrk="1" fontAlgn="auto" latinLnBrk="0" hangingPunct="1">
              <a:lnSpc>
                <a:spcPct val="100000"/>
              </a:lnSpc>
              <a:spcBef>
                <a:spcPts val="0"/>
              </a:spcBef>
              <a:spcAft>
                <a:spcPts val="0"/>
              </a:spcAft>
              <a:buClrTx/>
              <a:buSzTx/>
              <a:buFont typeface="Wingdings" charset="2"/>
              <a:buChar char="²"/>
              <a:tabLst/>
              <a:defRPr/>
            </a:pPr>
            <a:r>
              <a:rPr kumimoji="0" lang="hi-IN" sz="2200" b="1" i="0" u="none" strike="noStrike" kern="120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पश्चाताप जगाने के लिए ही दिया हिरण का शरीर</a:t>
            </a:r>
            <a:endParaRPr kumimoji="0" lang="sv-SE" sz="2200" b="1" i="0" u="none" strike="noStrike" kern="120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endParaRPr>
          </a:p>
          <a:p>
            <a:pPr marL="444500" marR="0" lvl="1" indent="-354013" algn="l" defTabSz="914400" rtl="0" eaLnBrk="1" fontAlgn="auto" latinLnBrk="0" hangingPunct="1">
              <a:lnSpc>
                <a:spcPct val="100000"/>
              </a:lnSpc>
              <a:spcBef>
                <a:spcPts val="0"/>
              </a:spcBef>
              <a:spcAft>
                <a:spcPts val="0"/>
              </a:spcAft>
              <a:buClrTx/>
              <a:buSzTx/>
              <a:buFont typeface="Wingdings" charset="2"/>
              <a:buChar char="²"/>
              <a:tabLst/>
              <a:defRPr/>
            </a:pPr>
            <a:r>
              <a:rPr kumimoji="0" lang="hi-IN" sz="2200" b="1" i="0" u="none" strike="noStrike" kern="120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मृग शास्त्रों के सभी ज्ञान को समझ सकते थे</a:t>
            </a:r>
            <a:r>
              <a:rPr kumimoji="0" lang="en-US" b="1" i="0" u="none" strike="noStrike" kern="120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 </a:t>
            </a:r>
          </a:p>
        </p:txBody>
      </p:sp>
      <p:pic>
        <p:nvPicPr>
          <p:cNvPr id="8" name="Picture 7" descr="Cub-deer-in-flowers-1.jpeg">
            <a:extLst>
              <a:ext uri="{FF2B5EF4-FFF2-40B4-BE49-F238E27FC236}">
                <a16:creationId xmlns:a16="http://schemas.microsoft.com/office/drawing/2014/main" id="{3ACFB6A4-E9F7-4212-AD9F-A07B9F4C7EC5}"/>
              </a:ext>
            </a:extLst>
          </p:cNvPr>
          <p:cNvPicPr>
            <a:picLocks noChangeAspect="1"/>
          </p:cNvPicPr>
          <p:nvPr/>
        </p:nvPicPr>
        <p:blipFill>
          <a:blip r:embed="rId7" cstate="print">
            <a:extLst>
              <a:ext uri="{BEBA8EAE-BF5A-486C-A8C5-ECC9F3942E4B}">
                <a14:imgProps xmlns:a14="http://schemas.microsoft.com/office/drawing/2010/main">
                  <a14:imgLayer r:embed="rId8">
                    <a14:imgEffect>
                      <a14:brightnessContrast bright="20000"/>
                    </a14:imgEffect>
                  </a14:imgLayer>
                </a14:imgProps>
              </a:ext>
              <a:ext uri="{28A0092B-C50C-407E-A947-70E740481C1C}">
                <a14:useLocalDpi xmlns:a14="http://schemas.microsoft.com/office/drawing/2010/main"/>
              </a:ext>
            </a:extLst>
          </a:blip>
          <a:stretch>
            <a:fillRect/>
          </a:stretch>
        </p:blipFill>
        <p:spPr>
          <a:xfrm rot="21406172" flipH="1">
            <a:off x="5428201" y="454229"/>
            <a:ext cx="2643236" cy="165202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9" name="Content Placeholder 6">
            <a:extLst>
              <a:ext uri="{FF2B5EF4-FFF2-40B4-BE49-F238E27FC236}">
                <a16:creationId xmlns:a16="http://schemas.microsoft.com/office/drawing/2014/main" id="{ADBEE57E-5C3E-4810-88F2-B55D5D17F271}"/>
              </a:ext>
            </a:extLst>
          </p:cNvPr>
          <p:cNvSpPr txBox="1">
            <a:spLocks/>
          </p:cNvSpPr>
          <p:nvPr/>
        </p:nvSpPr>
        <p:spPr>
          <a:xfrm rot="186908">
            <a:off x="663656" y="268000"/>
            <a:ext cx="4530435" cy="2206152"/>
          </a:xfrm>
          <a:prstGeom prst="rect">
            <a:avLst/>
          </a:prstGeom>
          <a:solidFill>
            <a:srgbClr val="FFFF00"/>
          </a:solidFill>
        </p:spPr>
        <p:style>
          <a:lnRef idx="1">
            <a:schemeClr val="accent3"/>
          </a:lnRef>
          <a:fillRef idx="2">
            <a:schemeClr val="accent3"/>
          </a:fillRef>
          <a:effectRef idx="1">
            <a:schemeClr val="accent3"/>
          </a:effectRef>
          <a:fontRef idx="minor">
            <a:schemeClr val="dk1"/>
          </a:fontRef>
        </p:style>
        <p:txBody>
          <a:bodyPr>
            <a:noAutofit/>
          </a:bodyPr>
          <a:lstStyle>
            <a:lvl1pPr marL="0" indent="0" algn="l" defTabSz="914400" rtl="0" eaLnBrk="1" latinLnBrk="0" hangingPunct="1">
              <a:lnSpc>
                <a:spcPct val="100000"/>
              </a:lnSpc>
              <a:spcBef>
                <a:spcPct val="20000"/>
              </a:spcBef>
              <a:buClr>
                <a:schemeClr val="tx2">
                  <a:lumMod val="75000"/>
                </a:schemeClr>
              </a:buClr>
              <a:buSzPct val="70000"/>
              <a:buFont typeface="Arial" pitchFamily="34" charset="0"/>
              <a:buNone/>
              <a:defRPr sz="3200" kern="1200">
                <a:solidFill>
                  <a:schemeClr val="dk1"/>
                </a:solidFill>
                <a:latin typeface="+mn-lt"/>
                <a:ea typeface="+mn-ea"/>
                <a:cs typeface="+mn-cs"/>
              </a:defRPr>
            </a:lvl1pPr>
            <a:lvl2pPr marL="742950" indent="-285750" algn="l" defTabSz="914400" rtl="0" eaLnBrk="1" latinLnBrk="0" hangingPunct="1">
              <a:lnSpc>
                <a:spcPct val="100000"/>
              </a:lnSpc>
              <a:spcBef>
                <a:spcPct val="20000"/>
              </a:spcBef>
              <a:buClr>
                <a:schemeClr val="tx2">
                  <a:lumMod val="75000"/>
                </a:schemeClr>
              </a:buClr>
              <a:buSzPct val="70000"/>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lnSpc>
                <a:spcPct val="100000"/>
              </a:lnSpc>
              <a:spcBef>
                <a:spcPct val="20000"/>
              </a:spcBef>
              <a:buClr>
                <a:schemeClr val="tx2">
                  <a:lumMod val="75000"/>
                </a:schemeClr>
              </a:buClr>
              <a:buSzPct val="70000"/>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lnSpc>
                <a:spcPct val="100000"/>
              </a:lnSpc>
              <a:spcBef>
                <a:spcPct val="20000"/>
              </a:spcBef>
              <a:buClr>
                <a:schemeClr val="tx2">
                  <a:lumMod val="75000"/>
                </a:schemeClr>
              </a:buClr>
              <a:buSzPct val="70000"/>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lnSpc>
                <a:spcPct val="100000"/>
              </a:lnSpc>
              <a:spcBef>
                <a:spcPct val="20000"/>
              </a:spcBef>
              <a:buClr>
                <a:schemeClr val="tx2">
                  <a:lumMod val="75000"/>
                </a:schemeClr>
              </a:buClr>
              <a:buSzPct val="70000"/>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algn="ctr"/>
            <a:r>
              <a:rPr lang="hi-IN" sz="2000" b="1" u="sng" dirty="0">
                <a:solidFill>
                  <a:srgbClr val="C00000"/>
                </a:solidFill>
                <a:latin typeface="Calibri" panose="020F0502020204030204" pitchFamily="34" charset="0"/>
                <a:cs typeface="Calibri" panose="020F0502020204030204" pitchFamily="34" charset="0"/>
              </a:rPr>
              <a:t>एक भक्त के लिए विशेष छूट:</a:t>
            </a:r>
            <a:br>
              <a:rPr lang="en-US" sz="700" dirty="0">
                <a:solidFill>
                  <a:srgbClr val="C00000"/>
                </a:solidFill>
                <a:latin typeface="Calibri" panose="020F0502020204030204" pitchFamily="34" charset="0"/>
                <a:cs typeface="Calibri" panose="020F0502020204030204" pitchFamily="34" charset="0"/>
              </a:rPr>
            </a:br>
            <a:r>
              <a:rPr lang="hi-IN" sz="2000" dirty="0">
                <a:solidFill>
                  <a:srgbClr val="C00000"/>
                </a:solidFill>
                <a:latin typeface="Calibri" panose="020F0502020204030204" pitchFamily="34" charset="0"/>
                <a:cs typeface="Calibri" panose="020F0502020204030204" pitchFamily="34" charset="0"/>
              </a:rPr>
              <a:t>भले ही वह अमानवीय शरीर प्राप्त कर लेता है, भगवान की कृपा से वह भक्ति सेवा में और आगे बढ़ता है, चाहे वह अपने पिछले जीवन को याद करके या प्राकृतिक कारणों से।</a:t>
            </a:r>
            <a:endParaRPr lang="en-US" sz="2000" dirty="0">
              <a:solidFill>
                <a:srgbClr val="C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09885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55222"/>
        </a:solidFill>
        <a:effectLst/>
      </p:bgPr>
    </p:bg>
    <p:spTree>
      <p:nvGrpSpPr>
        <p:cNvPr id="1" name=""/>
        <p:cNvGrpSpPr/>
        <p:nvPr/>
      </p:nvGrpSpPr>
      <p:grpSpPr>
        <a:xfrm>
          <a:off x="0" y="0"/>
          <a:ext cx="0" cy="0"/>
          <a:chOff x="0" y="0"/>
          <a:chExt cx="0" cy="0"/>
        </a:xfrm>
      </p:grpSpPr>
      <p:pic>
        <p:nvPicPr>
          <p:cNvPr id="2" name="Picture 1" descr="forest_large_Jadabharat_Rahugana.jpg">
            <a:extLst>
              <a:ext uri="{FF2B5EF4-FFF2-40B4-BE49-F238E27FC236}">
                <a16:creationId xmlns:a16="http://schemas.microsoft.com/office/drawing/2014/main" id="{06B683F8-495B-4C0C-BB95-A8F732950112}"/>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t="44444"/>
          <a:stretch/>
        </p:blipFill>
        <p:spPr>
          <a:xfrm>
            <a:off x="1524000" y="0"/>
            <a:ext cx="9144000" cy="6858000"/>
          </a:xfrm>
          <a:prstGeom prst="rect">
            <a:avLst/>
          </a:prstGeom>
        </p:spPr>
      </p:pic>
    </p:spTree>
    <p:extLst>
      <p:ext uri="{BB962C8B-B14F-4D97-AF65-F5344CB8AC3E}">
        <p14:creationId xmlns:p14="http://schemas.microsoft.com/office/powerpoint/2010/main" val="998543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469C79-378D-4A1D-8E02-D3FC7B3CE8A5}"/>
              </a:ext>
            </a:extLst>
          </p:cNvPr>
          <p:cNvSpPr txBox="1"/>
          <p:nvPr/>
        </p:nvSpPr>
        <p:spPr>
          <a:xfrm>
            <a:off x="-396240" y="0"/>
            <a:ext cx="8818880" cy="6071983"/>
          </a:xfrm>
          <a:prstGeom prst="rect">
            <a:avLst/>
          </a:prstGeom>
          <a:noFill/>
        </p:spPr>
        <p:txBody>
          <a:bodyPr wrap="square">
            <a:spAutoFit/>
          </a:bodyPr>
          <a:lstStyle/>
          <a:p>
            <a:pPr lvl="1" fontAlgn="ctr">
              <a:lnSpc>
                <a:spcPct val="107000"/>
              </a:lnSpc>
              <a:spcAft>
                <a:spcPts val="800"/>
              </a:spcAft>
              <a:tabLst>
                <a:tab pos="914400" algn="l"/>
              </a:tabLst>
            </a:pPr>
            <a:r>
              <a:rPr lang="hi-IN" sz="2300" b="1" dirty="0">
                <a:solidFill>
                  <a:srgbClr val="0070C0"/>
                </a:solidFill>
                <a:effectLst/>
                <a:latin typeface="ScaCheltenham" panose="00000400000000000000" pitchFamily="2" charset="0"/>
                <a:ea typeface="Times New Roman" panose="02020603050405020304" pitchFamily="18" charset="0"/>
                <a:cs typeface="Calibri" panose="020F0502020204030204" pitchFamily="34" charset="0"/>
              </a:rPr>
              <a:t>रामानुज, </a:t>
            </a:r>
            <a:r>
              <a:rPr lang="sv-SE" sz="2300" b="1" dirty="0">
                <a:solidFill>
                  <a:srgbClr val="0070C0"/>
                </a:solidFill>
                <a:effectLst/>
                <a:latin typeface="ScaCheltenham" panose="00000400000000000000" pitchFamily="2" charset="0"/>
                <a:ea typeface="Times New Roman" panose="02020603050405020304" pitchFamily="18" charset="0"/>
                <a:cs typeface="Calibri" panose="020F0502020204030204" pitchFamily="34" charset="0"/>
              </a:rPr>
              <a:t>SS</a:t>
            </a:r>
            <a:r>
              <a:rPr lang="hi-IN" sz="2300" b="1" dirty="0">
                <a:solidFill>
                  <a:srgbClr val="0070C0"/>
                </a:solidFill>
                <a:effectLst/>
                <a:latin typeface="ScaCheltenham" panose="00000400000000000000" pitchFamily="2" charset="0"/>
                <a:ea typeface="Times New Roman" panose="02020603050405020304" pitchFamily="18" charset="0"/>
                <a:cs typeface="Calibri" panose="020F0502020204030204" pitchFamily="34" charset="0"/>
              </a:rPr>
              <a:t> और </a:t>
            </a:r>
            <a:r>
              <a:rPr lang="sv-SE" sz="2300" b="1" dirty="0">
                <a:solidFill>
                  <a:srgbClr val="0070C0"/>
                </a:solidFill>
                <a:effectLst/>
                <a:latin typeface="ScaCheltenham" panose="00000400000000000000" pitchFamily="2" charset="0"/>
                <a:ea typeface="Times New Roman" panose="02020603050405020304" pitchFamily="18" charset="0"/>
                <a:cs typeface="Calibri" panose="020F0502020204030204" pitchFamily="34" charset="0"/>
              </a:rPr>
              <a:t>BV</a:t>
            </a:r>
            <a:r>
              <a:rPr lang="hi-IN" sz="2300" b="1" dirty="0">
                <a:solidFill>
                  <a:srgbClr val="0070C0"/>
                </a:solidFill>
                <a:effectLst/>
                <a:latin typeface="ScaCheltenham" panose="00000400000000000000" pitchFamily="2" charset="0"/>
                <a:ea typeface="Times New Roman" panose="02020603050405020304" pitchFamily="18" charset="0"/>
                <a:cs typeface="Calibri" panose="020F0502020204030204" pitchFamily="34" charset="0"/>
              </a:rPr>
              <a:t> - यह श्लोक</a:t>
            </a:r>
            <a:r>
              <a:rPr lang="sv-SE" sz="2300" b="1" dirty="0">
                <a:solidFill>
                  <a:srgbClr val="0070C0"/>
                </a:solidFill>
                <a:effectLst/>
                <a:latin typeface="ScaCheltenham" panose="00000400000000000000" pitchFamily="2" charset="0"/>
                <a:ea typeface="Times New Roman" panose="02020603050405020304" pitchFamily="18" charset="0"/>
                <a:cs typeface="Calibri" panose="020F0502020204030204" pitchFamily="34" charset="0"/>
              </a:rPr>
              <a:t> </a:t>
            </a:r>
            <a:r>
              <a:rPr lang="hi-IN" sz="2300" b="1" dirty="0">
                <a:solidFill>
                  <a:srgbClr val="0070C0"/>
                </a:solidFill>
                <a:effectLst/>
                <a:latin typeface="ScaCheltenham" panose="00000400000000000000" pitchFamily="2" charset="0"/>
                <a:ea typeface="Times New Roman" panose="02020603050405020304" pitchFamily="18" charset="0"/>
                <a:cs typeface="Calibri" panose="020F0502020204030204" pitchFamily="34" charset="0"/>
              </a:rPr>
              <a:t>निष्काम कर्म योग</a:t>
            </a:r>
            <a:r>
              <a:rPr lang="sv-SE" sz="2300" b="1" dirty="0">
                <a:solidFill>
                  <a:srgbClr val="0070C0"/>
                </a:solidFill>
                <a:effectLst/>
                <a:latin typeface="ScaCheltenham" panose="00000400000000000000" pitchFamily="2" charset="0"/>
                <a:ea typeface="Times New Roman" panose="02020603050405020304" pitchFamily="18" charset="0"/>
                <a:cs typeface="Calibri" panose="020F0502020204030204" pitchFamily="34" charset="0"/>
              </a:rPr>
              <a:t> </a:t>
            </a:r>
            <a:r>
              <a:rPr lang="hi-IN" sz="2300" b="1" dirty="0">
                <a:solidFill>
                  <a:srgbClr val="0070C0"/>
                </a:solidFill>
                <a:effectLst/>
                <a:latin typeface="ScaCheltenham" panose="00000400000000000000" pitchFamily="2" charset="0"/>
                <a:ea typeface="Times New Roman" panose="02020603050405020304" pitchFamily="18" charset="0"/>
                <a:cs typeface="Calibri" panose="020F0502020204030204" pitchFamily="34" charset="0"/>
              </a:rPr>
              <a:t>का वर्णन करता है</a:t>
            </a:r>
            <a:r>
              <a:rPr lang="en-US" sz="2300" b="1" dirty="0">
                <a:solidFill>
                  <a:srgbClr val="0070C0"/>
                </a:solidFill>
                <a:effectLst/>
                <a:latin typeface="ScaCheltenham" panose="00000400000000000000" pitchFamily="2" charset="0"/>
                <a:ea typeface="Times New Roman" panose="02020603050405020304" pitchFamily="18" charset="0"/>
                <a:cs typeface="Calibri" panose="020F0502020204030204" pitchFamily="34" charset="0"/>
              </a:rPr>
              <a:t> </a:t>
            </a:r>
            <a:r>
              <a:rPr lang="en-US" sz="2400" b="1" dirty="0">
                <a:solidFill>
                  <a:srgbClr val="0070C0"/>
                </a:solidFill>
                <a:effectLst/>
                <a:latin typeface="ScaCheltenham" panose="00000400000000000000" pitchFamily="2" charset="0"/>
                <a:ea typeface="Times New Roman" panose="02020603050405020304" pitchFamily="18" charset="0"/>
                <a:cs typeface="Calibri" panose="020F0502020204030204" pitchFamily="34" charset="0"/>
              </a:rPr>
              <a:t>:</a:t>
            </a:r>
            <a:br>
              <a:rPr lang="en-US" sz="2400" b="1" dirty="0">
                <a:solidFill>
                  <a:srgbClr val="0070C0"/>
                </a:solidFill>
                <a:effectLst/>
                <a:latin typeface="ScaCheltenham" panose="00000400000000000000" pitchFamily="2" charset="0"/>
                <a:ea typeface="Times New Roman" panose="02020603050405020304" pitchFamily="18" charset="0"/>
                <a:cs typeface="Calibri" panose="020F0502020204030204" pitchFamily="34" charset="0"/>
              </a:rPr>
            </a:br>
            <a:endParaRPr lang="en-IN" sz="2000" b="1" dirty="0">
              <a:solidFill>
                <a:srgbClr val="0070C0"/>
              </a:solidFill>
              <a:effectLst/>
              <a:latin typeface="Calibri" panose="020F0502020204030204" pitchFamily="34" charset="0"/>
              <a:ea typeface="Calibri" panose="020F0502020204030204" pitchFamily="34" charset="0"/>
              <a:cs typeface="Mangal" panose="02040503050203030202" pitchFamily="18" charset="0"/>
            </a:endParaRPr>
          </a:p>
          <a:p>
            <a:pPr marL="904875" lvl="2" indent="-457200" fontAlgn="ctr">
              <a:lnSpc>
                <a:spcPct val="107000"/>
              </a:lnSpc>
              <a:spcAft>
                <a:spcPts val="800"/>
              </a:spcAft>
              <a:buFont typeface="+mj-lt"/>
              <a:buAutoNum type="alphaLcPeriod"/>
              <a:tabLst>
                <a:tab pos="1371600" algn="l"/>
              </a:tabLst>
            </a:pPr>
            <a:r>
              <a:rPr lang="hi-IN" sz="2000" u="sng" dirty="0">
                <a:solidFill>
                  <a:srgbClr val="000000"/>
                </a:solidFill>
                <a:effectLst/>
                <a:highlight>
                  <a:srgbClr val="FFFF00"/>
                </a:highlight>
                <a:latin typeface="ScaCheltenham" panose="00000400000000000000" pitchFamily="2" charset="0"/>
                <a:ea typeface="Times New Roman" panose="02020603050405020304" pitchFamily="18" charset="0"/>
                <a:cs typeface="Calibri" panose="020F0502020204030204" pitchFamily="34" charset="0"/>
              </a:rPr>
              <a:t>'अभिक्रम' या फल लाने के लिए किए गए प्रयास का कोई नुकसान नहीं है।</a:t>
            </a:r>
            <a:r>
              <a:rPr lang="en-US" sz="2000" u="sng" dirty="0">
                <a:solidFill>
                  <a:srgbClr val="000000"/>
                </a:solidFill>
                <a:effectLst/>
                <a:highlight>
                  <a:srgbClr val="FFFF00"/>
                </a:highlight>
                <a:latin typeface="ScaCheltenham" panose="00000400000000000000" pitchFamily="2" charset="0"/>
                <a:ea typeface="Times New Roman" panose="02020603050405020304" pitchFamily="18" charset="0"/>
                <a:cs typeface="Calibri" panose="020F0502020204030204" pitchFamily="34" charset="0"/>
              </a:rPr>
              <a:t>.</a:t>
            </a:r>
            <a:r>
              <a:rPr lang="en-US" sz="2000" dirty="0">
                <a:solidFill>
                  <a:srgbClr val="000000"/>
                </a:solidFill>
                <a:effectLst/>
                <a:highlight>
                  <a:srgbClr val="FFFF00"/>
                </a:highlight>
                <a:latin typeface="ScaCheltenham" panose="00000400000000000000" pitchFamily="2" charset="0"/>
                <a:ea typeface="Times New Roman" panose="02020603050405020304" pitchFamily="18" charset="0"/>
                <a:cs typeface="Calibri" panose="020F0502020204030204" pitchFamily="34" charset="0"/>
              </a:rPr>
              <a:t> </a:t>
            </a:r>
            <a:br>
              <a:rPr lang="en-US" sz="2000" dirty="0">
                <a:solidFill>
                  <a:srgbClr val="000000"/>
                </a:solidFill>
                <a:effectLst/>
                <a:highlight>
                  <a:srgbClr val="FFFF00"/>
                </a:highlight>
                <a:latin typeface="ScaCheltenham" panose="00000400000000000000" pitchFamily="2" charset="0"/>
                <a:ea typeface="Times New Roman" panose="02020603050405020304" pitchFamily="18" charset="0"/>
                <a:cs typeface="Calibri" panose="020F0502020204030204" pitchFamily="34" charset="0"/>
              </a:rPr>
            </a:br>
            <a:endParaRPr lang="en-IN" sz="1400" dirty="0">
              <a:effectLst/>
              <a:latin typeface="Calibri" panose="020F0502020204030204" pitchFamily="34" charset="0"/>
              <a:ea typeface="Calibri" panose="020F0502020204030204" pitchFamily="34" charset="0"/>
              <a:cs typeface="Mangal" panose="02040503050203030202" pitchFamily="18" charset="0"/>
            </a:endParaRPr>
          </a:p>
          <a:p>
            <a:pPr marL="904875" lvl="2" indent="-457200" fontAlgn="ctr">
              <a:lnSpc>
                <a:spcPct val="107000"/>
              </a:lnSpc>
              <a:spcAft>
                <a:spcPts val="800"/>
              </a:spcAft>
              <a:buFont typeface="+mj-lt"/>
              <a:buAutoNum type="alphaLcPeriod"/>
              <a:tabLst>
                <a:tab pos="1371600" algn="l"/>
              </a:tabLst>
            </a:pPr>
            <a:r>
              <a:rPr lang="hi-IN" sz="2000" u="sng" dirty="0">
                <a:solidFill>
                  <a:srgbClr val="000000"/>
                </a:solidFill>
                <a:effectLst/>
                <a:highlight>
                  <a:srgbClr val="FFFF00"/>
                </a:highlight>
                <a:latin typeface="ScaCheltenham" panose="00000400000000000000" pitchFamily="2" charset="0"/>
                <a:ea typeface="Times New Roman" panose="02020603050405020304" pitchFamily="18" charset="0"/>
                <a:cs typeface="Calibri" panose="020F0502020204030204" pitchFamily="34" charset="0"/>
              </a:rPr>
              <a:t>कोई नकारात्मक परिणाम नहीं </a:t>
            </a:r>
            <a:r>
              <a:rPr lang="hi-IN" sz="2000" dirty="0">
                <a:solidFill>
                  <a:srgbClr val="000000"/>
                </a:solidFill>
                <a:effectLst/>
                <a:latin typeface="ScaCheltenham" panose="00000400000000000000" pitchFamily="2" charset="0"/>
                <a:ea typeface="Times New Roman" panose="02020603050405020304" pitchFamily="18" charset="0"/>
                <a:cs typeface="Calibri" panose="020F0502020204030204" pitchFamily="34" charset="0"/>
              </a:rPr>
              <a:t>- प्रत्यायः - मंत्रों या अन्य घटकों के जप में अपूर्णता के लिए, </a:t>
            </a:r>
            <a:r>
              <a:rPr lang="hi-IN" sz="2000" dirty="0">
                <a:solidFill>
                  <a:srgbClr val="000000"/>
                </a:solidFill>
                <a:effectLst/>
                <a:highlight>
                  <a:srgbClr val="FFFF00"/>
                </a:highlight>
                <a:latin typeface="ScaCheltenham" panose="00000400000000000000" pitchFamily="2" charset="0"/>
                <a:ea typeface="Times New Roman" panose="02020603050405020304" pitchFamily="18" charset="0"/>
                <a:cs typeface="Calibri" panose="020F0502020204030204" pitchFamily="34" charset="0"/>
              </a:rPr>
              <a:t>क्योंकि सभी नकारात्मक प्रभाव नष्ट हो जाते हैं और कोई पाप नहीं होता है</a:t>
            </a:r>
            <a:r>
              <a:rPr lang="sv-SE" sz="2000" dirty="0">
                <a:solidFill>
                  <a:srgbClr val="000000"/>
                </a:solidFill>
                <a:effectLst/>
                <a:highlight>
                  <a:srgbClr val="FFFF00"/>
                </a:highlight>
                <a:latin typeface="ScaCheltenham" panose="00000400000000000000" pitchFamily="2" charset="0"/>
                <a:ea typeface="Times New Roman" panose="02020603050405020304" pitchFamily="18" charset="0"/>
                <a:cs typeface="Calibri" panose="020F0502020204030204" pitchFamily="34" charset="0"/>
              </a:rPr>
              <a:t> |</a:t>
            </a:r>
            <a:r>
              <a:rPr lang="hi-IN" sz="2000" dirty="0">
                <a:solidFill>
                  <a:srgbClr val="000000"/>
                </a:solidFill>
                <a:effectLst/>
                <a:highlight>
                  <a:srgbClr val="FFFF00"/>
                </a:highlight>
                <a:latin typeface="ScaCheltenham" panose="00000400000000000000" pitchFamily="2" charset="0"/>
                <a:ea typeface="Times New Roman" panose="02020603050405020304" pitchFamily="18" charset="0"/>
                <a:cs typeface="Calibri" panose="020F0502020204030204" pitchFamily="34" charset="0"/>
              </a:rPr>
              <a:t> </a:t>
            </a:r>
            <a:r>
              <a:rPr lang="en-US" sz="2000" dirty="0">
                <a:solidFill>
                  <a:srgbClr val="000000"/>
                </a:solidFill>
                <a:effectLst/>
                <a:highlight>
                  <a:srgbClr val="FFFF00"/>
                </a:highlight>
                <a:latin typeface="ScaCheltenham" panose="00000400000000000000" pitchFamily="2" charset="0"/>
                <a:ea typeface="Times New Roman" panose="02020603050405020304" pitchFamily="18" charset="0"/>
                <a:cs typeface="Calibri" panose="020F0502020204030204" pitchFamily="34" charset="0"/>
              </a:rPr>
              <a:t>…</a:t>
            </a:r>
            <a:br>
              <a:rPr lang="en-US" sz="2000" dirty="0">
                <a:solidFill>
                  <a:srgbClr val="000000"/>
                </a:solidFill>
                <a:effectLst/>
                <a:highlight>
                  <a:srgbClr val="FFFF00"/>
                </a:highlight>
                <a:latin typeface="ScaCheltenham" panose="00000400000000000000" pitchFamily="2" charset="0"/>
                <a:ea typeface="Times New Roman" panose="02020603050405020304" pitchFamily="18" charset="0"/>
                <a:cs typeface="Calibri" panose="020F0502020204030204" pitchFamily="34" charset="0"/>
              </a:rPr>
            </a:br>
            <a:r>
              <a:rPr lang="hi-IN" sz="2000" dirty="0">
                <a:solidFill>
                  <a:srgbClr val="000000"/>
                </a:solidFill>
                <a:effectLst/>
                <a:highlight>
                  <a:srgbClr val="FFFF00"/>
                </a:highlight>
                <a:latin typeface="ScaCheltenham" panose="00000400000000000000" pitchFamily="2" charset="0"/>
                <a:ea typeface="Times New Roman" panose="02020603050405020304" pitchFamily="18" charset="0"/>
                <a:cs typeface="Calibri" panose="020F0502020204030204" pitchFamily="34" charset="0"/>
              </a:rPr>
              <a:t>- आत्मा को लक्ष्य करने की शक्ति और</a:t>
            </a:r>
            <a:br>
              <a:rPr lang="en-US" sz="2000" dirty="0">
                <a:solidFill>
                  <a:srgbClr val="000000"/>
                </a:solidFill>
                <a:effectLst/>
                <a:highlight>
                  <a:srgbClr val="FFFF00"/>
                </a:highlight>
                <a:latin typeface="ScaCheltenham" panose="00000400000000000000" pitchFamily="2" charset="0"/>
                <a:ea typeface="Times New Roman" panose="02020603050405020304" pitchFamily="18" charset="0"/>
                <a:cs typeface="Calibri" panose="020F0502020204030204" pitchFamily="34" charset="0"/>
              </a:rPr>
            </a:br>
            <a:r>
              <a:rPr lang="hi-IN" sz="2000" dirty="0">
                <a:solidFill>
                  <a:srgbClr val="000000"/>
                </a:solidFill>
                <a:effectLst/>
                <a:latin typeface="ScaCheltenham" panose="00000400000000000000" pitchFamily="2" charset="0"/>
                <a:ea typeface="Times New Roman" panose="02020603050405020304" pitchFamily="18" charset="0"/>
                <a:cs typeface="Calibri" panose="020F0502020204030204" pitchFamily="34" charset="0"/>
              </a:rPr>
              <a:t>- ओम</a:t>
            </a:r>
            <a:r>
              <a:rPr lang="sv-SE" sz="2000" dirty="0">
                <a:solidFill>
                  <a:srgbClr val="000000"/>
                </a:solidFill>
                <a:effectLst/>
                <a:latin typeface="ScaCheltenham" panose="00000400000000000000" pitchFamily="2" charset="0"/>
                <a:ea typeface="Times New Roman" panose="02020603050405020304" pitchFamily="18" charset="0"/>
                <a:cs typeface="Calibri" panose="020F0502020204030204" pitchFamily="34" charset="0"/>
              </a:rPr>
              <a:t> </a:t>
            </a:r>
            <a:r>
              <a:rPr lang="hi-IN" sz="2000" dirty="0">
                <a:solidFill>
                  <a:srgbClr val="000000"/>
                </a:solidFill>
                <a:effectLst/>
                <a:latin typeface="ScaCheltenham" panose="00000400000000000000" pitchFamily="2" charset="0"/>
                <a:ea typeface="Times New Roman" panose="02020603050405020304" pitchFamily="18" charset="0"/>
                <a:cs typeface="Calibri" panose="020F0502020204030204" pitchFamily="34" charset="0"/>
              </a:rPr>
              <a:t>तत् सत् में </a:t>
            </a:r>
            <a:r>
              <a:rPr lang="hi-IN" sz="2000" dirty="0">
                <a:solidFill>
                  <a:srgbClr val="000000"/>
                </a:solidFill>
                <a:effectLst/>
                <a:highlight>
                  <a:srgbClr val="FFFF00"/>
                </a:highlight>
                <a:latin typeface="ScaCheltenham" panose="00000400000000000000" pitchFamily="2" charset="0"/>
                <a:ea typeface="Times New Roman" panose="02020603050405020304" pitchFamily="18" charset="0"/>
                <a:cs typeface="Calibri" panose="020F0502020204030204" pitchFamily="34" charset="0"/>
              </a:rPr>
              <a:t>भगवान के </a:t>
            </a:r>
            <a:r>
              <a:rPr lang="hi-IN" sz="2000" dirty="0">
                <a:solidFill>
                  <a:srgbClr val="000000"/>
                </a:solidFill>
                <a:effectLst/>
                <a:latin typeface="ScaCheltenham" panose="00000400000000000000" pitchFamily="2" charset="0"/>
                <a:ea typeface="Times New Roman" panose="02020603050405020304" pitchFamily="18" charset="0"/>
                <a:cs typeface="Calibri" panose="020F0502020204030204" pitchFamily="34" charset="0"/>
              </a:rPr>
              <a:t>नाम से इंगित।</a:t>
            </a:r>
            <a:br>
              <a:rPr lang="en-US" sz="2000" dirty="0">
                <a:solidFill>
                  <a:srgbClr val="000000"/>
                </a:solidFill>
                <a:effectLst/>
                <a:latin typeface="ScaCheltenham" panose="00000400000000000000" pitchFamily="2" charset="0"/>
                <a:ea typeface="Times New Roman" panose="02020603050405020304" pitchFamily="18" charset="0"/>
                <a:cs typeface="Calibri" panose="020F0502020204030204" pitchFamily="34" charset="0"/>
              </a:rPr>
            </a:b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904875" lvl="2" indent="-457200" fontAlgn="ctr">
              <a:lnSpc>
                <a:spcPct val="107000"/>
              </a:lnSpc>
              <a:spcAft>
                <a:spcPts val="800"/>
              </a:spcAft>
              <a:buFont typeface="+mj-lt"/>
              <a:buAutoNum type="alphaLcPeriod"/>
              <a:tabLst>
                <a:tab pos="1371600" algn="l"/>
              </a:tabLst>
            </a:pPr>
            <a:r>
              <a:rPr lang="hi-IN" sz="2000" u="sng" dirty="0">
                <a:solidFill>
                  <a:srgbClr val="000000"/>
                </a:solidFill>
                <a:effectLst/>
                <a:highlight>
                  <a:srgbClr val="FFFF00"/>
                </a:highlight>
                <a:latin typeface="ScaCheltenham" panose="00000400000000000000" pitchFamily="2" charset="0"/>
                <a:ea typeface="Times New Roman" panose="02020603050405020304" pitchFamily="18" charset="0"/>
                <a:cs typeface="Calibri" panose="020F0502020204030204" pitchFamily="34" charset="0"/>
              </a:rPr>
              <a:t>भगवान् को अर्पित किए गए इस निष्काम कर्म योग में से थोड़ा सा भी करने से साधक को संसार से रक्षा होती है</a:t>
            </a:r>
            <a:r>
              <a:rPr lang="sv-SE" sz="2000" u="sng" dirty="0">
                <a:solidFill>
                  <a:srgbClr val="000000"/>
                </a:solidFill>
                <a:effectLst/>
                <a:highlight>
                  <a:srgbClr val="FFFF00"/>
                </a:highlight>
                <a:latin typeface="ScaCheltenham" panose="00000400000000000000" pitchFamily="2" charset="0"/>
                <a:ea typeface="Times New Roman" panose="02020603050405020304" pitchFamily="18" charset="0"/>
                <a:cs typeface="Calibri" panose="020F0502020204030204" pitchFamily="34" charset="0"/>
              </a:rPr>
              <a:t> |</a:t>
            </a:r>
            <a:br>
              <a:rPr lang="en-US" sz="2000" dirty="0">
                <a:solidFill>
                  <a:srgbClr val="000000"/>
                </a:solidFill>
                <a:effectLst/>
                <a:highlight>
                  <a:srgbClr val="FFFF00"/>
                </a:highlight>
                <a:latin typeface="ScaCheltenham" panose="00000400000000000000" pitchFamily="2" charset="0"/>
                <a:ea typeface="Times New Roman" panose="02020603050405020304" pitchFamily="18" charset="0"/>
                <a:cs typeface="Calibri" panose="020F0502020204030204" pitchFamily="34" charset="0"/>
              </a:rPr>
            </a:br>
            <a:r>
              <a:rPr lang="hi-IN" u="sng" dirty="0">
                <a:solidFill>
                  <a:srgbClr val="000000"/>
                </a:solidFill>
                <a:highlight>
                  <a:srgbClr val="FFFF00"/>
                </a:highlight>
                <a:latin typeface="ScaCheltenham" panose="00000400000000000000" pitchFamily="2" charset="0"/>
                <a:ea typeface="Times New Roman" panose="02020603050405020304" pitchFamily="18" charset="0"/>
                <a:cs typeface="Calibri" panose="020F0502020204030204" pitchFamily="34" charset="0"/>
              </a:rPr>
              <a:t>संदर्भ: पार्थ नैवेहा नामुत्र - </a:t>
            </a:r>
            <a:r>
              <a:rPr lang="sv-SE" u="sng" dirty="0">
                <a:solidFill>
                  <a:srgbClr val="000000"/>
                </a:solidFill>
                <a:latin typeface="ScaCheltenham" panose="00000400000000000000" pitchFamily="2" charset="0"/>
                <a:ea typeface="Times New Roman" panose="02020603050405020304" pitchFamily="18" charset="0"/>
                <a:cs typeface="Calibri" panose="020F0502020204030204" pitchFamily="34" charset="0"/>
              </a:rPr>
              <a:t>BG</a:t>
            </a:r>
            <a:r>
              <a:rPr lang="hi-IN" u="sng" dirty="0">
                <a:solidFill>
                  <a:srgbClr val="000000"/>
                </a:solidFill>
                <a:latin typeface="ScaCheltenham" panose="00000400000000000000" pitchFamily="2" charset="0"/>
                <a:ea typeface="Times New Roman" panose="02020603050405020304" pitchFamily="18" charset="0"/>
                <a:cs typeface="Calibri" panose="020F0502020204030204" pitchFamily="34" charset="0"/>
              </a:rPr>
              <a:t> 6.40</a:t>
            </a:r>
            <a:endParaRPr lang="sv-SE" u="sng" dirty="0">
              <a:solidFill>
                <a:srgbClr val="000000"/>
              </a:solidFill>
              <a:latin typeface="ScaCheltenham" panose="00000400000000000000" pitchFamily="2" charset="0"/>
              <a:ea typeface="Times New Roman" panose="02020603050405020304" pitchFamily="18" charset="0"/>
              <a:cs typeface="Calibri" panose="020F0502020204030204" pitchFamily="34" charset="0"/>
            </a:endParaRPr>
          </a:p>
          <a:p>
            <a:pPr marL="904875" lvl="2" indent="-457200" fontAlgn="ctr">
              <a:lnSpc>
                <a:spcPct val="107000"/>
              </a:lnSpc>
              <a:spcAft>
                <a:spcPts val="800"/>
              </a:spcAft>
              <a:buFont typeface="+mj-lt"/>
              <a:buAutoNum type="alphaLcPeriod"/>
              <a:tabLst>
                <a:tab pos="1371600" algn="l"/>
              </a:tabLst>
            </a:pPr>
            <a:endParaRPr lang="sv-SE" sz="2000" b="1" i="1" u="sng" dirty="0">
              <a:solidFill>
                <a:srgbClr val="000000"/>
              </a:solidFill>
              <a:effectLst/>
              <a:highlight>
                <a:srgbClr val="00FFFF"/>
              </a:highlight>
              <a:latin typeface="ScaCheltenham" panose="00000400000000000000" pitchFamily="2" charset="0"/>
              <a:ea typeface="Times New Roman" panose="02020603050405020304" pitchFamily="18" charset="0"/>
              <a:cs typeface="Calibri" panose="020F0502020204030204" pitchFamily="34" charset="0"/>
            </a:endParaRPr>
          </a:p>
          <a:p>
            <a:pPr marL="904875" lvl="2" indent="-457200" fontAlgn="ctr">
              <a:lnSpc>
                <a:spcPct val="107000"/>
              </a:lnSpc>
              <a:spcAft>
                <a:spcPts val="800"/>
              </a:spcAft>
              <a:buFont typeface="+mj-lt"/>
              <a:buAutoNum type="alphaLcPeriod"/>
              <a:tabLst>
                <a:tab pos="1371600" algn="l"/>
              </a:tabLst>
            </a:pPr>
            <a:r>
              <a:rPr lang="hi-IN" sz="2000" b="1" i="1" dirty="0">
                <a:solidFill>
                  <a:srgbClr val="C00000"/>
                </a:solidFill>
                <a:effectLst/>
                <a:highlight>
                  <a:srgbClr val="00FFFF"/>
                </a:highlight>
                <a:latin typeface="ScaGoudy" panose="00000400000000000000" pitchFamily="2" charset="0"/>
                <a:ea typeface="Times New Roman" panose="02020603050405020304" pitchFamily="18" charset="0"/>
                <a:cs typeface="Calibri" panose="020F0502020204030204" pitchFamily="34" charset="0"/>
              </a:rPr>
              <a:t>इच्छा के बिना किए गए कर्म (निष्काम कर्म), सर्वोत्तम क्षमता (शायद पूर्ण नहीं, और दोषपूर्ण या लापता तत्वों के साथ), </a:t>
            </a:r>
            <a:r>
              <a:rPr lang="hi-IN" sz="2000" b="1" i="1" u="sng" dirty="0">
                <a:solidFill>
                  <a:srgbClr val="C00000"/>
                </a:solidFill>
                <a:effectLst/>
                <a:highlight>
                  <a:srgbClr val="00FFFF"/>
                </a:highlight>
                <a:latin typeface="ScaGoudy" panose="00000400000000000000" pitchFamily="2" charset="0"/>
                <a:ea typeface="Times New Roman" panose="02020603050405020304" pitchFamily="18" charset="0"/>
                <a:cs typeface="Calibri" panose="020F0502020204030204" pitchFamily="34" charset="0"/>
              </a:rPr>
              <a:t>ज्ञान में स्थिरता के रूप में</a:t>
            </a:r>
            <a:r>
              <a:rPr lang="sv-SE" sz="2000" b="1" i="1" u="sng" dirty="0">
                <a:solidFill>
                  <a:srgbClr val="C00000"/>
                </a:solidFill>
                <a:effectLst/>
                <a:highlight>
                  <a:srgbClr val="00FFFF"/>
                </a:highlight>
                <a:latin typeface="ScaGoudy" panose="00000400000000000000" pitchFamily="2" charset="0"/>
                <a:ea typeface="Times New Roman" panose="02020603050405020304" pitchFamily="18" charset="0"/>
                <a:cs typeface="Calibri" panose="020F0502020204030204" pitchFamily="34" charset="0"/>
              </a:rPr>
              <a:t> </a:t>
            </a:r>
            <a:r>
              <a:rPr lang="hi-IN" sz="2000" b="1" i="1" u="sng" dirty="0">
                <a:solidFill>
                  <a:srgbClr val="C00000"/>
                </a:solidFill>
                <a:effectLst/>
                <a:highlight>
                  <a:srgbClr val="00FFFF"/>
                </a:highlight>
                <a:latin typeface="ScaGoudy" panose="00000400000000000000" pitchFamily="2" charset="0"/>
                <a:ea typeface="Times New Roman" panose="02020603050405020304" pitchFamily="18" charset="0"/>
                <a:cs typeface="Calibri" panose="020F0502020204030204" pitchFamily="34" charset="0"/>
              </a:rPr>
              <a:t>परिणाम प्राप्त करते हैं</a:t>
            </a:r>
            <a:r>
              <a:rPr lang="sv-SE" sz="2000" b="1" i="1" u="sng" dirty="0">
                <a:solidFill>
                  <a:srgbClr val="C00000"/>
                </a:solidFill>
                <a:effectLst/>
                <a:highlight>
                  <a:srgbClr val="00FFFF"/>
                </a:highlight>
                <a:latin typeface="ScaGoudy" panose="00000400000000000000" pitchFamily="2" charset="0"/>
                <a:ea typeface="Times New Roman" panose="02020603050405020304" pitchFamily="18" charset="0"/>
                <a:cs typeface="Calibri" panose="020F0502020204030204" pitchFamily="34" charset="0"/>
              </a:rPr>
              <a:t> |</a:t>
            </a:r>
            <a:endParaRPr lang="en-IN" u="sng" dirty="0">
              <a:effectLst/>
              <a:latin typeface="Calibri" panose="020F0502020204030204" pitchFamily="34" charset="0"/>
              <a:ea typeface="Calibri" panose="020F0502020204030204" pitchFamily="34" charset="0"/>
              <a:cs typeface="Mangal" panose="02040503050203030202" pitchFamily="18" charset="0"/>
            </a:endParaRPr>
          </a:p>
        </p:txBody>
      </p:sp>
      <p:sp>
        <p:nvSpPr>
          <p:cNvPr id="7" name="TextBox 6">
            <a:extLst>
              <a:ext uri="{FF2B5EF4-FFF2-40B4-BE49-F238E27FC236}">
                <a16:creationId xmlns:a16="http://schemas.microsoft.com/office/drawing/2014/main" id="{95A46C84-DA9F-4F55-B5B3-A90F49E41482}"/>
              </a:ext>
            </a:extLst>
          </p:cNvPr>
          <p:cNvSpPr txBox="1"/>
          <p:nvPr/>
        </p:nvSpPr>
        <p:spPr>
          <a:xfrm>
            <a:off x="7802880" y="126648"/>
            <a:ext cx="4389120" cy="1200329"/>
          </a:xfrm>
          <a:prstGeom prst="rect">
            <a:avLst/>
          </a:prstGeom>
          <a:solidFill>
            <a:srgbClr val="002060"/>
          </a:solidFill>
        </p:spPr>
        <p:txBody>
          <a:bodyPr wrap="square">
            <a:spAutoFit/>
          </a:bodyPr>
          <a:lstStyle/>
          <a:p>
            <a:r>
              <a:rPr lang="en-US" sz="1800" b="1" i="0" dirty="0">
                <a:solidFill>
                  <a:schemeClr val="bg1"/>
                </a:solidFill>
                <a:effectLst/>
                <a:latin typeface="Calibri" panose="020F0502020204030204" pitchFamily="34" charset="0"/>
              </a:rPr>
              <a:t>“</a:t>
            </a:r>
            <a:r>
              <a:rPr lang="hi-IN" sz="1800" b="1" i="0" dirty="0">
                <a:solidFill>
                  <a:schemeClr val="bg1"/>
                </a:solidFill>
                <a:effectLst/>
                <a:latin typeface="Calibri" panose="020F0502020204030204" pitchFamily="34" charset="0"/>
              </a:rPr>
              <a:t>"कार्य का उच्चतम पारलौकिक गुण"</a:t>
            </a:r>
            <a:r>
              <a:rPr lang="en-US" sz="1800" b="1" i="0" dirty="0">
                <a:solidFill>
                  <a:schemeClr val="bg1"/>
                </a:solidFill>
                <a:effectLst/>
                <a:latin typeface="Calibri" panose="020F0502020204030204" pitchFamily="34" charset="0"/>
              </a:rPr>
              <a:t>” – </a:t>
            </a:r>
            <a:br>
              <a:rPr lang="en-US" sz="1800" b="1" i="0" dirty="0">
                <a:solidFill>
                  <a:schemeClr val="bg1"/>
                </a:solidFill>
                <a:effectLst/>
                <a:latin typeface="Calibri" panose="020F0502020204030204" pitchFamily="34" charset="0"/>
              </a:rPr>
            </a:br>
            <a:r>
              <a:rPr lang="en-US" sz="1800" b="1" i="0" dirty="0">
                <a:solidFill>
                  <a:schemeClr val="bg1"/>
                </a:solidFill>
                <a:effectLst/>
                <a:latin typeface="Calibri" panose="020F0502020204030204" pitchFamily="34" charset="0"/>
              </a:rPr>
              <a:t>        </a:t>
            </a:r>
            <a:r>
              <a:rPr lang="hi-IN" sz="1800" b="1" i="0" dirty="0">
                <a:solidFill>
                  <a:schemeClr val="bg1"/>
                </a:solidFill>
                <a:effectLst/>
                <a:latin typeface="Calibri" panose="020F0502020204030204" pitchFamily="34" charset="0"/>
              </a:rPr>
              <a:t>कृष्णभावनामृत में गतिविधि</a:t>
            </a:r>
            <a:br>
              <a:rPr lang="en-US" sz="1800" b="1" i="0" dirty="0">
                <a:solidFill>
                  <a:schemeClr val="bg1"/>
                </a:solidFill>
                <a:effectLst/>
                <a:latin typeface="Calibri" panose="020F0502020204030204" pitchFamily="34" charset="0"/>
              </a:rPr>
            </a:br>
            <a:r>
              <a:rPr lang="en-US" sz="1800" b="0" i="0" dirty="0">
                <a:solidFill>
                  <a:schemeClr val="bg1"/>
                </a:solidFill>
                <a:effectLst/>
                <a:latin typeface="Symbol" panose="05050102010706020507" pitchFamily="18" charset="2"/>
              </a:rPr>
              <a:t> </a:t>
            </a:r>
            <a:r>
              <a:rPr lang="hi-IN" sz="1800" b="0" i="0" dirty="0">
                <a:solidFill>
                  <a:schemeClr val="bg1"/>
                </a:solidFill>
                <a:effectLst/>
                <a:latin typeface="Calibri" panose="020F0502020204030204" pitchFamily="34" charset="0"/>
              </a:rPr>
              <a:t>कृष्ण के लाभ के लिए</a:t>
            </a:r>
            <a:br>
              <a:rPr lang="en-US" sz="1800" b="0" i="0" dirty="0">
                <a:solidFill>
                  <a:schemeClr val="bg1"/>
                </a:solidFill>
                <a:effectLst/>
                <a:latin typeface="Calibri" panose="020F0502020204030204" pitchFamily="34" charset="0"/>
              </a:rPr>
            </a:br>
            <a:r>
              <a:rPr lang="en-US" sz="1800" b="0" i="0" dirty="0">
                <a:solidFill>
                  <a:schemeClr val="bg1"/>
                </a:solidFill>
                <a:effectLst/>
                <a:latin typeface="Symbol" panose="05050102010706020507" pitchFamily="18" charset="2"/>
              </a:rPr>
              <a:t> </a:t>
            </a:r>
            <a:r>
              <a:rPr lang="hi-IN" sz="1800" b="0" i="0" dirty="0">
                <a:solidFill>
                  <a:schemeClr val="bg1"/>
                </a:solidFill>
                <a:effectLst/>
                <a:latin typeface="Calibri" panose="020F0502020204030204" pitchFamily="34" charset="0"/>
              </a:rPr>
              <a:t>इन्द्रियतृप्ति की अपेक्षा के बिना</a:t>
            </a:r>
            <a:endParaRPr lang="en-IN" dirty="0">
              <a:solidFill>
                <a:schemeClr val="bg1"/>
              </a:solidFill>
            </a:endParaRPr>
          </a:p>
        </p:txBody>
      </p:sp>
      <p:pic>
        <p:nvPicPr>
          <p:cNvPr id="12" name="Google Shape;338;p41" descr="The Deliverance of Ajamila | The Hare Krishna Movement">
            <a:extLst>
              <a:ext uri="{FF2B5EF4-FFF2-40B4-BE49-F238E27FC236}">
                <a16:creationId xmlns:a16="http://schemas.microsoft.com/office/drawing/2014/main" id="{F258BBBC-4586-4B38-8018-915198014C87}"/>
              </a:ext>
            </a:extLst>
          </p:cNvPr>
          <p:cNvPicPr preferRelativeResize="0"/>
          <p:nvPr/>
        </p:nvPicPr>
        <p:blipFill rotWithShape="1">
          <a:blip r:embed="rId2">
            <a:alphaModFix/>
          </a:blip>
          <a:srcRect t="24869" r="27177" b="20450"/>
          <a:stretch/>
        </p:blipFill>
        <p:spPr>
          <a:xfrm>
            <a:off x="8768080" y="4323022"/>
            <a:ext cx="3423920" cy="2534978"/>
          </a:xfrm>
          <a:prstGeom prst="rect">
            <a:avLst/>
          </a:prstGeom>
          <a:noFill/>
          <a:ln>
            <a:noFill/>
          </a:ln>
        </p:spPr>
      </p:pic>
      <p:pic>
        <p:nvPicPr>
          <p:cNvPr id="13" name="Picture 12">
            <a:extLst>
              <a:ext uri="{FF2B5EF4-FFF2-40B4-BE49-F238E27FC236}">
                <a16:creationId xmlns:a16="http://schemas.microsoft.com/office/drawing/2014/main" id="{E4AB669A-EE71-478D-9D40-18E365F9184A}"/>
              </a:ext>
            </a:extLst>
          </p:cNvPr>
          <p:cNvPicPr>
            <a:picLocks noChangeAspect="1"/>
          </p:cNvPicPr>
          <p:nvPr/>
        </p:nvPicPr>
        <p:blipFill>
          <a:blip r:embed="rId3"/>
          <a:stretch>
            <a:fillRect/>
          </a:stretch>
        </p:blipFill>
        <p:spPr>
          <a:xfrm>
            <a:off x="8966200" y="1345178"/>
            <a:ext cx="3027680" cy="295964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33971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498FA4-23A4-42CA-B245-B4EEFB6031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3077" y="921327"/>
            <a:ext cx="7896008" cy="4902200"/>
          </a:xfrm>
          <a:prstGeom prst="rect">
            <a:avLst/>
          </a:prstGeom>
          <a:ln>
            <a:noFill/>
          </a:ln>
          <a:effectLst>
            <a:softEdge rad="112500"/>
          </a:effectLst>
        </p:spPr>
      </p:pic>
      <p:pic>
        <p:nvPicPr>
          <p:cNvPr id="5" name="Picture 4">
            <a:extLst>
              <a:ext uri="{FF2B5EF4-FFF2-40B4-BE49-F238E27FC236}">
                <a16:creationId xmlns:a16="http://schemas.microsoft.com/office/drawing/2014/main" id="{A22F7149-3ED5-46C4-941C-BFD4E648BED3}"/>
              </a:ext>
            </a:extLst>
          </p:cNvPr>
          <p:cNvPicPr>
            <a:picLocks noChangeAspect="1"/>
          </p:cNvPicPr>
          <p:nvPr/>
        </p:nvPicPr>
        <p:blipFill>
          <a:blip r:embed="rId3"/>
          <a:stretch>
            <a:fillRect/>
          </a:stretch>
        </p:blipFill>
        <p:spPr>
          <a:xfrm>
            <a:off x="4389438" y="276226"/>
            <a:ext cx="3352800" cy="1076325"/>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719A278C-7144-4EEC-990F-5C6C7540DAED}"/>
              </a:ext>
            </a:extLst>
          </p:cNvPr>
          <p:cNvSpPr/>
          <p:nvPr/>
        </p:nvSpPr>
        <p:spPr>
          <a:xfrm>
            <a:off x="4724400" y="504825"/>
            <a:ext cx="2668588" cy="769938"/>
          </a:xfrm>
          <a:prstGeom prst="rect">
            <a:avLst/>
          </a:prstGeom>
        </p:spPr>
        <p:txBody>
          <a:bodyPr wrap="none">
            <a:spAutoFit/>
          </a:bodyPr>
          <a:lstStyle/>
          <a:p>
            <a:pPr fontAlgn="base">
              <a:spcBef>
                <a:spcPct val="0"/>
              </a:spcBef>
              <a:spcAft>
                <a:spcPct val="0"/>
              </a:spcAft>
              <a:defRPr/>
            </a:pPr>
            <a:r>
              <a:rPr lang="hi-IN" sz="4400" b="1" i="1" kern="0" dirty="0">
                <a:solidFill>
                  <a:srgbClr val="000000"/>
                </a:solidFill>
                <a:effectLst>
                  <a:outerShdw blurRad="38100" dist="38100" dir="2700000" algn="tl">
                    <a:srgbClr val="000000">
                      <a:alpha val="43137"/>
                    </a:srgbClr>
                  </a:outerShdw>
                </a:effectLst>
                <a:latin typeface="Balaram" pitchFamily="2" charset="0"/>
              </a:rPr>
              <a:t>श्लोक</a:t>
            </a:r>
            <a:r>
              <a:rPr lang="en-US" sz="4400" b="1" i="1" kern="0" dirty="0">
                <a:solidFill>
                  <a:srgbClr val="000000"/>
                </a:solidFill>
                <a:effectLst>
                  <a:outerShdw blurRad="38100" dist="38100" dir="2700000" algn="tl">
                    <a:srgbClr val="000000">
                      <a:alpha val="43137"/>
                    </a:srgbClr>
                  </a:outerShdw>
                </a:effectLst>
                <a:latin typeface="Balaram" pitchFamily="2" charset="0"/>
              </a:rPr>
              <a:t> 2.41</a:t>
            </a:r>
            <a:endParaRPr lang="en-US" sz="4400" dirty="0">
              <a:solidFill>
                <a:srgbClr val="000000"/>
              </a:solidFill>
              <a:latin typeface="ScaGoudy" panose="00000400000000000000" pitchFamily="2" charset="0"/>
            </a:endParaRPr>
          </a:p>
        </p:txBody>
      </p:sp>
      <p:sp>
        <p:nvSpPr>
          <p:cNvPr id="121861" name="Rectangle 1">
            <a:extLst>
              <a:ext uri="{FF2B5EF4-FFF2-40B4-BE49-F238E27FC236}">
                <a16:creationId xmlns:a16="http://schemas.microsoft.com/office/drawing/2014/main" id="{E4DEB6DB-6111-4AF5-ABE6-AF1309F1D65C}"/>
              </a:ext>
            </a:extLst>
          </p:cNvPr>
          <p:cNvSpPr>
            <a:spLocks noChangeArrowheads="1"/>
          </p:cNvSpPr>
          <p:nvPr/>
        </p:nvSpPr>
        <p:spPr bwMode="auto">
          <a:xfrm>
            <a:off x="5291139" y="405299"/>
            <a:ext cx="121219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fontAlgn="base">
              <a:spcBef>
                <a:spcPct val="0"/>
              </a:spcBef>
              <a:spcAft>
                <a:spcPct val="0"/>
              </a:spcAft>
              <a:buNone/>
            </a:pPr>
            <a:r>
              <a:rPr lang="hi-IN" altLang="en-US" sz="1400" b="1" i="1" dirty="0">
                <a:solidFill>
                  <a:srgbClr val="000000"/>
                </a:solidFill>
                <a:latin typeface="Balaram" panose="00000400000000000000" pitchFamily="2" charset="0"/>
              </a:rPr>
              <a:t>संक्षेप में गीता</a:t>
            </a:r>
            <a:endParaRPr lang="en-US" altLang="en-US" sz="1400" b="1" i="1" dirty="0">
              <a:solidFill>
                <a:srgbClr val="000000"/>
              </a:solidFill>
              <a:latin typeface="Balaram" panose="00000400000000000000" pitchFamily="2" charset="0"/>
            </a:endParaRPr>
          </a:p>
        </p:txBody>
      </p:sp>
      <p:sp>
        <p:nvSpPr>
          <p:cNvPr id="8" name="Rounded Rectangle 7">
            <a:extLst>
              <a:ext uri="{FF2B5EF4-FFF2-40B4-BE49-F238E27FC236}">
                <a16:creationId xmlns:a16="http://schemas.microsoft.com/office/drawing/2014/main" id="{98B534B5-024E-495B-BD09-4ACD2E1CA4EA}"/>
              </a:ext>
            </a:extLst>
          </p:cNvPr>
          <p:cNvSpPr/>
          <p:nvPr/>
        </p:nvSpPr>
        <p:spPr>
          <a:xfrm>
            <a:off x="1774537" y="5562600"/>
            <a:ext cx="8673089" cy="1043709"/>
          </a:xfrm>
          <a:prstGeom prst="roundRect">
            <a:avLst/>
          </a:prstGeom>
          <a:solidFill>
            <a:schemeClr val="accent1">
              <a:alpha val="12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sv-SE" sz="2200" b="1" i="1" dirty="0">
              <a:solidFill>
                <a:srgbClr val="FFFF00"/>
              </a:solidFill>
              <a:effectLst>
                <a:outerShdw blurRad="38100" dist="38100" dir="2700000" algn="tl">
                  <a:srgbClr val="000000">
                    <a:alpha val="43137"/>
                  </a:srgbClr>
                </a:outerShdw>
              </a:effectLst>
              <a:latin typeface="Balaram" panose="00000400000000000000" pitchFamily="2" charset="0"/>
            </a:endParaRPr>
          </a:p>
          <a:p>
            <a:pPr algn="ctr" eaLnBrk="0" fontAlgn="base" hangingPunct="0">
              <a:spcBef>
                <a:spcPct val="0"/>
              </a:spcBef>
              <a:spcAft>
                <a:spcPct val="0"/>
              </a:spcAft>
              <a:defRPr/>
            </a:pPr>
            <a:r>
              <a:rPr lang="hi-IN" sz="2200" b="1" i="1" dirty="0">
                <a:solidFill>
                  <a:srgbClr val="FFFF00"/>
                </a:solidFill>
                <a:effectLst>
                  <a:outerShdw blurRad="38100" dist="38100" dir="2700000" algn="tl">
                    <a:srgbClr val="000000">
                      <a:alpha val="43137"/>
                    </a:srgbClr>
                  </a:outerShdw>
                </a:effectLst>
                <a:latin typeface="Balaram" panose="00000400000000000000" pitchFamily="2" charset="0"/>
              </a:rPr>
              <a:t>जो लोग इस मार्ग पर हैं वे उद्देश्य में दृढ़ हैं, और उनका उद्देश्य एक है।</a:t>
            </a:r>
            <a:r>
              <a:rPr lang="sv-SE" sz="2200" b="1" i="1" dirty="0">
                <a:solidFill>
                  <a:srgbClr val="FFFF00"/>
                </a:solidFill>
                <a:effectLst>
                  <a:outerShdw blurRad="38100" dist="38100" dir="2700000" algn="tl">
                    <a:srgbClr val="000000">
                      <a:alpha val="43137"/>
                    </a:srgbClr>
                  </a:outerShdw>
                </a:effectLst>
                <a:latin typeface="Balaram" panose="00000400000000000000" pitchFamily="2" charset="0"/>
              </a:rPr>
              <a:t> </a:t>
            </a:r>
            <a:r>
              <a:rPr lang="hi-IN" sz="2200" b="0" i="0" dirty="0">
                <a:solidFill>
                  <a:srgbClr val="FFFF00"/>
                </a:solidFill>
                <a:effectLst/>
                <a:latin typeface="Arial" panose="020B0604020202020204" pitchFamily="34" charset="0"/>
              </a:rPr>
              <a:t>जो दृढ़प्रतिज्ञ नहीं है उनकी बुद्धि अनेक शाखाओं में विभक्त रहती है|</a:t>
            </a:r>
          </a:p>
          <a:p>
            <a:pPr algn="ctr" eaLnBrk="0" fontAlgn="base" hangingPunct="0">
              <a:spcBef>
                <a:spcPct val="0"/>
              </a:spcBef>
              <a:spcAft>
                <a:spcPct val="0"/>
              </a:spcAft>
              <a:defRPr/>
            </a:pPr>
            <a:endParaRPr lang="en-US" sz="2200" b="1" i="1" dirty="0">
              <a:solidFill>
                <a:srgbClr val="FFFF00"/>
              </a:solidFill>
              <a:effectLst>
                <a:outerShdw blurRad="38100" dist="38100" dir="2700000" algn="tl">
                  <a:srgbClr val="000000">
                    <a:alpha val="43137"/>
                  </a:srgbClr>
                </a:outerShdw>
              </a:effectLst>
              <a:latin typeface="Balaram" panose="00000400000000000000" pitchFamily="2"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2"/>
          <p:cNvSpPr txBox="1">
            <a:spLocks noGrp="1"/>
          </p:cNvSpPr>
          <p:nvPr>
            <p:ph type="subTitle" idx="1"/>
          </p:nvPr>
        </p:nvSpPr>
        <p:spPr>
          <a:xfrm>
            <a:off x="5482276" y="770360"/>
            <a:ext cx="6537000" cy="3296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1000"/>
              </a:spcBef>
              <a:spcAft>
                <a:spcPts val="0"/>
              </a:spcAft>
              <a:buClr>
                <a:srgbClr val="1D1601"/>
              </a:buClr>
              <a:buSzPts val="2000"/>
              <a:buNone/>
            </a:pPr>
            <a:r>
              <a:rPr lang="en-IN" sz="3000" dirty="0"/>
              <a:t>Bg. 2.41</a:t>
            </a:r>
            <a:endParaRPr sz="3000" dirty="0"/>
          </a:p>
          <a:p>
            <a:pPr marL="0" lvl="0" indent="0" algn="ctr" rtl="0">
              <a:lnSpc>
                <a:spcPct val="90000"/>
              </a:lnSpc>
              <a:spcBef>
                <a:spcPts val="1000"/>
              </a:spcBef>
              <a:spcAft>
                <a:spcPts val="0"/>
              </a:spcAft>
              <a:buClr>
                <a:srgbClr val="1D1601"/>
              </a:buClr>
              <a:buSzPts val="2000"/>
              <a:buNone/>
            </a:pPr>
            <a:r>
              <a:rPr lang="en-IN" sz="3000" dirty="0" err="1"/>
              <a:t>व्यवसायात्मिका</a:t>
            </a:r>
            <a:r>
              <a:rPr lang="en-IN" sz="3000" dirty="0"/>
              <a:t> </a:t>
            </a:r>
            <a:r>
              <a:rPr lang="en-IN" sz="3000" dirty="0" err="1"/>
              <a:t>बुद्धिरेकेह</a:t>
            </a:r>
            <a:r>
              <a:rPr lang="en-IN" sz="3000" dirty="0"/>
              <a:t> </a:t>
            </a:r>
            <a:r>
              <a:rPr lang="en-IN" sz="3000" dirty="0" err="1"/>
              <a:t>कुरूनन्दन</a:t>
            </a:r>
            <a:r>
              <a:rPr lang="en-IN" sz="3000" dirty="0"/>
              <a:t> ।</a:t>
            </a:r>
            <a:endParaRPr sz="3000" dirty="0"/>
          </a:p>
          <a:p>
            <a:pPr marL="0" lvl="0" indent="0" algn="ctr" rtl="0">
              <a:lnSpc>
                <a:spcPct val="90000"/>
              </a:lnSpc>
              <a:spcBef>
                <a:spcPts val="1000"/>
              </a:spcBef>
              <a:spcAft>
                <a:spcPts val="0"/>
              </a:spcAft>
              <a:buClr>
                <a:srgbClr val="1D1601"/>
              </a:buClr>
              <a:buSzPts val="2000"/>
              <a:buNone/>
            </a:pPr>
            <a:r>
              <a:rPr lang="en-IN" sz="3000" dirty="0" err="1"/>
              <a:t>बहुशाखा</a:t>
            </a:r>
            <a:r>
              <a:rPr lang="en-IN" sz="3000" dirty="0"/>
              <a:t> </a:t>
            </a:r>
            <a:r>
              <a:rPr lang="en-IN" sz="3000" dirty="0" err="1"/>
              <a:t>ह्यनन्ताश्च</a:t>
            </a:r>
            <a:r>
              <a:rPr lang="en-IN" sz="3000" dirty="0"/>
              <a:t> </a:t>
            </a:r>
            <a:r>
              <a:rPr lang="en-IN" sz="3000" dirty="0" err="1"/>
              <a:t>बुद्धयोऽव्यवसायिनाम्</a:t>
            </a:r>
            <a:r>
              <a:rPr lang="en-IN" sz="3000" dirty="0"/>
              <a:t> ॥ </a:t>
            </a:r>
            <a:endParaRPr sz="3000" dirty="0"/>
          </a:p>
          <a:p>
            <a:pPr marL="0" lvl="0" indent="0" algn="ctr" rtl="0">
              <a:lnSpc>
                <a:spcPct val="90000"/>
              </a:lnSpc>
              <a:spcBef>
                <a:spcPts val="1000"/>
              </a:spcBef>
              <a:spcAft>
                <a:spcPts val="0"/>
              </a:spcAft>
              <a:buClr>
                <a:srgbClr val="1D1601"/>
              </a:buClr>
              <a:buSzPts val="2000"/>
              <a:buNone/>
            </a:pPr>
            <a:endParaRPr sz="3000" dirty="0"/>
          </a:p>
          <a:p>
            <a:pPr marL="0" lvl="0" indent="0" algn="ctr" rtl="0">
              <a:lnSpc>
                <a:spcPct val="90000"/>
              </a:lnSpc>
              <a:spcBef>
                <a:spcPts val="1000"/>
              </a:spcBef>
              <a:spcAft>
                <a:spcPts val="0"/>
              </a:spcAft>
              <a:buClr>
                <a:srgbClr val="1D1601"/>
              </a:buClr>
              <a:buSzPts val="2000"/>
              <a:buNone/>
            </a:pPr>
            <a:r>
              <a:rPr lang="en-IN" sz="3000" dirty="0" err="1"/>
              <a:t>vyavasāyātmikā</a:t>
            </a:r>
            <a:r>
              <a:rPr lang="en-IN" sz="3000" dirty="0"/>
              <a:t> </a:t>
            </a:r>
            <a:r>
              <a:rPr lang="en-IN" sz="3000" dirty="0" err="1"/>
              <a:t>buddhir</a:t>
            </a:r>
            <a:endParaRPr sz="3000" dirty="0"/>
          </a:p>
          <a:p>
            <a:pPr marL="0" lvl="0" indent="0" algn="ctr" rtl="0">
              <a:lnSpc>
                <a:spcPct val="90000"/>
              </a:lnSpc>
              <a:spcBef>
                <a:spcPts val="1000"/>
              </a:spcBef>
              <a:spcAft>
                <a:spcPts val="0"/>
              </a:spcAft>
              <a:buClr>
                <a:srgbClr val="1D1601"/>
              </a:buClr>
              <a:buSzPts val="2000"/>
              <a:buNone/>
            </a:pPr>
            <a:r>
              <a:rPr lang="en-IN" sz="3000" dirty="0" err="1"/>
              <a:t>ekeha</a:t>
            </a:r>
            <a:r>
              <a:rPr lang="en-IN" sz="3000" dirty="0"/>
              <a:t> kuru-</a:t>
            </a:r>
            <a:r>
              <a:rPr lang="en-IN" sz="3000" dirty="0" err="1"/>
              <a:t>nandana</a:t>
            </a:r>
            <a:endParaRPr sz="3000" dirty="0"/>
          </a:p>
          <a:p>
            <a:pPr marL="0" lvl="0" indent="0" algn="ctr" rtl="0">
              <a:lnSpc>
                <a:spcPct val="90000"/>
              </a:lnSpc>
              <a:spcBef>
                <a:spcPts val="1000"/>
              </a:spcBef>
              <a:spcAft>
                <a:spcPts val="0"/>
              </a:spcAft>
              <a:buClr>
                <a:srgbClr val="1D1601"/>
              </a:buClr>
              <a:buSzPts val="2000"/>
              <a:buNone/>
            </a:pPr>
            <a:r>
              <a:rPr lang="en-IN" sz="3000" dirty="0"/>
              <a:t>bahu-</a:t>
            </a:r>
            <a:r>
              <a:rPr lang="en-IN" sz="3000" dirty="0" err="1"/>
              <a:t>śākhā</a:t>
            </a:r>
            <a:r>
              <a:rPr lang="en-IN" sz="3000" dirty="0"/>
              <a:t> </a:t>
            </a:r>
            <a:r>
              <a:rPr lang="en-IN" sz="3000" dirty="0" err="1"/>
              <a:t>hy</a:t>
            </a:r>
            <a:r>
              <a:rPr lang="en-IN" sz="3000" dirty="0"/>
              <a:t> </a:t>
            </a:r>
            <a:r>
              <a:rPr lang="en-IN" sz="3000" dirty="0" err="1"/>
              <a:t>anantāś</a:t>
            </a:r>
            <a:r>
              <a:rPr lang="en-IN" sz="3000" dirty="0"/>
              <a:t> ca</a:t>
            </a:r>
            <a:endParaRPr sz="3000" dirty="0"/>
          </a:p>
          <a:p>
            <a:pPr marL="0" lvl="0" indent="0" algn="ctr" rtl="0">
              <a:lnSpc>
                <a:spcPct val="90000"/>
              </a:lnSpc>
              <a:spcBef>
                <a:spcPts val="1000"/>
              </a:spcBef>
              <a:spcAft>
                <a:spcPts val="0"/>
              </a:spcAft>
              <a:buClr>
                <a:srgbClr val="1D1601"/>
              </a:buClr>
              <a:buSzPts val="2000"/>
              <a:buNone/>
            </a:pPr>
            <a:r>
              <a:rPr lang="en-IN" sz="3000" dirty="0" err="1"/>
              <a:t>buddhayo</a:t>
            </a:r>
            <a:r>
              <a:rPr lang="en-IN" sz="3000" dirty="0"/>
              <a:t> ’</a:t>
            </a:r>
            <a:r>
              <a:rPr lang="en-IN" sz="3000" dirty="0" err="1"/>
              <a:t>vyavasāyinām</a:t>
            </a:r>
            <a:endParaRPr sz="3000" dirty="0"/>
          </a:p>
        </p:txBody>
      </p:sp>
      <p:pic>
        <p:nvPicPr>
          <p:cNvPr id="344" name="Google Shape;344;p42" descr="Bhagavad Gita 2.41 - ISKCON"/>
          <p:cNvPicPr preferRelativeResize="0"/>
          <p:nvPr/>
        </p:nvPicPr>
        <p:blipFill rotWithShape="1">
          <a:blip r:embed="rId3">
            <a:alphaModFix/>
          </a:blip>
          <a:srcRect r="37695"/>
          <a:stretch/>
        </p:blipFill>
        <p:spPr>
          <a:xfrm>
            <a:off x="4" y="0"/>
            <a:ext cx="5341062" cy="6858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75152D-43D5-4689-B272-3CB8212DC6C2}"/>
              </a:ext>
            </a:extLst>
          </p:cNvPr>
          <p:cNvPicPr>
            <a:picLocks noChangeAspect="1"/>
          </p:cNvPicPr>
          <p:nvPr/>
        </p:nvPicPr>
        <p:blipFill>
          <a:blip r:embed="rId2"/>
          <a:stretch>
            <a:fillRect/>
          </a:stretch>
        </p:blipFill>
        <p:spPr>
          <a:xfrm>
            <a:off x="0" y="0"/>
            <a:ext cx="8115300" cy="6762750"/>
          </a:xfrm>
          <a:prstGeom prst="rect">
            <a:avLst/>
          </a:prstGeom>
        </p:spPr>
      </p:pic>
      <p:pic>
        <p:nvPicPr>
          <p:cNvPr id="8" name="Picture 2" descr="0048_SB 7-1-7">
            <a:extLst>
              <a:ext uri="{FF2B5EF4-FFF2-40B4-BE49-F238E27FC236}">
                <a16:creationId xmlns:a16="http://schemas.microsoft.com/office/drawing/2014/main" id="{7424DB8D-BA07-48E2-8BB7-9784A2426D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3753" y="1145628"/>
            <a:ext cx="4301613" cy="5456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EBB2DE70-6EBB-43D8-ABC9-3A8D3670C838}"/>
              </a:ext>
            </a:extLst>
          </p:cNvPr>
          <p:cNvSpPr/>
          <p:nvPr/>
        </p:nvSpPr>
        <p:spPr>
          <a:xfrm>
            <a:off x="6018698" y="191521"/>
            <a:ext cx="6036668" cy="954107"/>
          </a:xfrm>
          <a:prstGeom prst="rect">
            <a:avLst/>
          </a:prstGeom>
          <a:noFill/>
        </p:spPr>
        <p:txBody>
          <a:bodyPr wrap="square" lIns="91440" tIns="45720" rIns="91440" bIns="45720">
            <a:spAutoFit/>
          </a:bodyPr>
          <a:lstStyle/>
          <a:p>
            <a:pPr algn="ctr"/>
            <a:r>
              <a:rPr lang="en-US" sz="2800" b="0" cap="none" spc="0" dirty="0">
                <a:ln w="0"/>
                <a:solidFill>
                  <a:schemeClr val="tx1"/>
                </a:solidFill>
                <a:effectLst>
                  <a:outerShdw blurRad="38100" dist="19050" dir="2700000" algn="tl" rotWithShape="0">
                    <a:schemeClr val="dk1">
                      <a:alpha val="40000"/>
                    </a:schemeClr>
                  </a:outerShdw>
                </a:effectLst>
              </a:rPr>
              <a:t>SS : </a:t>
            </a:r>
            <a:r>
              <a:rPr lang="hi-IN" sz="2800" b="0" cap="none" spc="0" dirty="0">
                <a:ln w="0"/>
                <a:solidFill>
                  <a:schemeClr val="tx1"/>
                </a:solidFill>
                <a:effectLst>
                  <a:outerShdw blurRad="38100" dist="19050" dir="2700000" algn="tl" rotWithShape="0">
                    <a:schemeClr val="dk1">
                      <a:alpha val="40000"/>
                    </a:schemeClr>
                  </a:outerShdw>
                </a:effectLst>
              </a:rPr>
              <a:t>विश्वास है कि मैं निश्चित रूप से केवल भगवान की भक्ति से बचूंगा।</a:t>
            </a:r>
            <a:endParaRPr lang="en-US" sz="2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515724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FFEFD1"/>
            </a:gs>
            <a:gs pos="64999">
              <a:srgbClr val="F0EBD5"/>
            </a:gs>
            <a:gs pos="100000">
              <a:srgbClr val="D1C39F"/>
            </a:gs>
          </a:gsLst>
          <a:lin ang="5400000"/>
        </a:gradFill>
        <a:effectLst/>
      </p:bgPr>
    </p:bg>
    <p:spTree>
      <p:nvGrpSpPr>
        <p:cNvPr id="1" name=""/>
        <p:cNvGrpSpPr/>
        <p:nvPr/>
      </p:nvGrpSpPr>
      <p:grpSpPr>
        <a:xfrm>
          <a:off x="0" y="0"/>
          <a:ext cx="0" cy="0"/>
          <a:chOff x="0" y="0"/>
          <a:chExt cx="0" cy="0"/>
        </a:xfrm>
      </p:grpSpPr>
      <p:sp>
        <p:nvSpPr>
          <p:cNvPr id="124931" name="Rectangle 8">
            <a:extLst>
              <a:ext uri="{FF2B5EF4-FFF2-40B4-BE49-F238E27FC236}">
                <a16:creationId xmlns:a16="http://schemas.microsoft.com/office/drawing/2014/main" id="{3120A260-0FDF-4493-9705-F0D48F8E77EF}"/>
              </a:ext>
            </a:extLst>
          </p:cNvPr>
          <p:cNvSpPr>
            <a:spLocks noChangeArrowheads="1"/>
          </p:cNvSpPr>
          <p:nvPr/>
        </p:nvSpPr>
        <p:spPr bwMode="auto">
          <a:xfrm>
            <a:off x="3804745" y="984250"/>
            <a:ext cx="8240111" cy="5763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fontAlgn="base">
              <a:lnSpc>
                <a:spcPct val="80000"/>
              </a:lnSpc>
              <a:spcAft>
                <a:spcPct val="0"/>
              </a:spcAft>
              <a:buNone/>
              <a:defRPr/>
            </a:pPr>
            <a:r>
              <a:rPr lang="hi-IN" altLang="en-US" sz="2700" i="1" dirty="0">
                <a:solidFill>
                  <a:srgbClr val="000000"/>
                </a:solidFill>
                <a:effectLst>
                  <a:outerShdw blurRad="38100" dist="38100" dir="2700000" algn="tl">
                    <a:srgbClr val="000000">
                      <a:alpha val="43137"/>
                    </a:srgbClr>
                  </a:outerShdw>
                </a:effectLst>
                <a:latin typeface="Balaram" panose="00000400000000000000" pitchFamily="2" charset="0"/>
              </a:rPr>
              <a:t>मेरे पास सबसे अच्छी तरह की बुद्धि हो सकती है जो कृष्ण की सेवा में उपयोग की जाने वाली बुद्धि है। उस बुद्धि को स्थिर के रूप में परिभाषित किया जाता है जब यह मेरे आध्यात्मिक गुरुओं के निर्देश पर निर्भर करती है जैसे कि कृष्ण के नाम का जप करना, उनकी गतिविधियों को याद करना और उनके चरण कमलों की सेवा करना। उनके निर्देश हैं मेरी साधना और मेरा जीवन, दोनों भक्ति के प्रारंभिक चरणों में और साथ ही भक्ति की पूर्णता की अवस्था में। मैं केवल उनके निर्देशों का पालन करने की इच्छा रखता हूं। मैं अपने जीवन के काम के रूप में और कुछ नहीं स्वीकार करता, यहां तक ​​कि सपनों में भी, चाहे मैं खुश हो या व्यथित, भौतिक दुनिया बनी रहे या नष्ट हो, मुझे परवाह नहीं है, मेरा कोई नुकसान नहीं है। </a:t>
            </a:r>
            <a:r>
              <a:rPr lang="hi-IN" altLang="en-US" sz="2700" b="1" i="1" dirty="0">
                <a:solidFill>
                  <a:srgbClr val="000000"/>
                </a:solidFill>
                <a:effectLst>
                  <a:outerShdw blurRad="38100" dist="38100" dir="2700000" algn="tl">
                    <a:srgbClr val="000000">
                      <a:alpha val="43137"/>
                    </a:srgbClr>
                  </a:outerShdw>
                </a:effectLst>
                <a:latin typeface="Balaram" panose="00000400000000000000" pitchFamily="2" charset="0"/>
              </a:rPr>
              <a:t>मुझे बस अपने आध्यात्मिक गुरु के आदेशों का पालन करना चाहिए।</a:t>
            </a:r>
            <a:r>
              <a:rPr lang="hi-IN" altLang="en-US" sz="2700" i="1" dirty="0">
                <a:solidFill>
                  <a:srgbClr val="000000"/>
                </a:solidFill>
                <a:effectLst>
                  <a:outerShdw blurRad="38100" dist="38100" dir="2700000" algn="tl">
                    <a:srgbClr val="000000">
                      <a:alpha val="43137"/>
                    </a:srgbClr>
                  </a:outerShdw>
                </a:effectLst>
                <a:latin typeface="Balaram" panose="00000400000000000000" pitchFamily="2" charset="0"/>
              </a:rPr>
              <a:t> उसके आदेश पर दृढ़ता भक्ति सेवा में निर्धारित बुद्धि है। </a:t>
            </a:r>
            <a:r>
              <a:rPr lang="hi-IN" altLang="en-US" sz="2700" b="1" i="1" dirty="0">
                <a:solidFill>
                  <a:srgbClr val="000000"/>
                </a:solidFill>
                <a:effectLst>
                  <a:outerShdw blurRad="38100" dist="38100" dir="2700000" algn="tl">
                    <a:srgbClr val="000000">
                      <a:alpha val="43137"/>
                    </a:srgbClr>
                  </a:outerShdw>
                </a:effectLst>
                <a:latin typeface="Balaram" panose="00000400000000000000" pitchFamily="2" charset="0"/>
              </a:rPr>
              <a:t>और उसके आदेशों में स्थिर होने से ही ऐसी दृढ़ बुद्धि संभव है।</a:t>
            </a:r>
            <a:endParaRPr lang="en-US" altLang="en-US" sz="2700" b="1" i="1" dirty="0">
              <a:solidFill>
                <a:srgbClr val="000000"/>
              </a:solidFill>
              <a:effectLst>
                <a:outerShdw blurRad="38100" dist="38100" dir="2700000" algn="tl">
                  <a:srgbClr val="000000">
                    <a:alpha val="43137"/>
                  </a:srgbClr>
                </a:outerShdw>
              </a:effectLst>
              <a:latin typeface="Balaram" panose="00000400000000000000" pitchFamily="2" charset="0"/>
            </a:endParaRPr>
          </a:p>
        </p:txBody>
      </p:sp>
      <p:pic>
        <p:nvPicPr>
          <p:cNvPr id="38916" name="Picture 10">
            <a:extLst>
              <a:ext uri="{FF2B5EF4-FFF2-40B4-BE49-F238E27FC236}">
                <a16:creationId xmlns:a16="http://schemas.microsoft.com/office/drawing/2014/main" id="{91FFDB01-E314-4D9B-9930-B85E747F30AE}"/>
              </a:ext>
            </a:extLst>
          </p:cNvPr>
          <p:cNvPicPr>
            <a:picLocks noChangeAspect="1" noChangeArrowheads="1"/>
          </p:cNvPicPr>
          <p:nvPr/>
        </p:nvPicPr>
        <p:blipFill>
          <a:blip r:embed="rId2"/>
          <a:srcRect/>
          <a:stretch>
            <a:fillRect/>
          </a:stretch>
        </p:blipFill>
        <p:spPr bwMode="auto">
          <a:xfrm>
            <a:off x="152400" y="1087821"/>
            <a:ext cx="3505200" cy="5105400"/>
          </a:xfrm>
          <a:prstGeom prst="rect">
            <a:avLst/>
          </a:prstGeom>
          <a:ln w="9525">
            <a:solidFill>
              <a:srgbClr val="000000"/>
            </a:solidFill>
            <a:miter lim="800000"/>
            <a:headEnd/>
            <a:tailEnd/>
          </a:ln>
          <a:effectLst>
            <a:outerShdw blurRad="292100" dist="139700" dir="2700000" algn="tl" rotWithShape="0">
              <a:srgbClr val="333333">
                <a:alpha val="65000"/>
              </a:srgbClr>
            </a:outerShdw>
          </a:effectLst>
          <a:scene3d>
            <a:camera prst="perspectiveContrastingRightFacing">
              <a:rot lat="0" lon="20400000" rev="213211"/>
            </a:camera>
            <a:lightRig rig="threePt" dir="t"/>
          </a:scene3d>
          <a:sp3d>
            <a:bevelT prst="angle"/>
          </a:sp3d>
          <a:extLst>
            <a:ext uri="{909E8E84-426E-40DD-AFC4-6F175D3DCCD1}">
              <a14:hiddenFill xmlns:a14="http://schemas.microsoft.com/office/drawing/2010/main">
                <a:solidFill>
                  <a:srgbClr val="FFFFFF"/>
                </a:solidFill>
              </a14:hiddenFill>
            </a:ext>
          </a:extLst>
        </p:spPr>
      </p:pic>
      <p:sp>
        <p:nvSpPr>
          <p:cNvPr id="124933" name="WordArt 11">
            <a:extLst>
              <a:ext uri="{FF2B5EF4-FFF2-40B4-BE49-F238E27FC236}">
                <a16:creationId xmlns:a16="http://schemas.microsoft.com/office/drawing/2014/main" id="{BE3B4D2D-5E7D-4763-B109-6FB0776B8397}"/>
              </a:ext>
            </a:extLst>
          </p:cNvPr>
          <p:cNvSpPr>
            <a:spLocks noChangeArrowheads="1" noChangeShapeType="1" noTextEdit="1"/>
          </p:cNvSpPr>
          <p:nvPr/>
        </p:nvSpPr>
        <p:spPr bwMode="auto">
          <a:xfrm>
            <a:off x="1904999" y="257918"/>
            <a:ext cx="8620125" cy="726332"/>
          </a:xfrm>
          <a:prstGeom prst="rect">
            <a:avLst/>
          </a:prstGeom>
        </p:spPr>
        <p:txBody>
          <a:bodyPr wrap="none" fromWordArt="1">
            <a:prstTxWarp prst="textPlain">
              <a:avLst>
                <a:gd name="adj" fmla="val 50000"/>
              </a:avLst>
            </a:prstTxWarp>
          </a:bodyPr>
          <a:lstStyle/>
          <a:p>
            <a:pPr algn="ctr" eaLnBrk="0" fontAlgn="base" hangingPunct="0">
              <a:spcBef>
                <a:spcPct val="0"/>
              </a:spcBef>
              <a:spcAft>
                <a:spcPct val="0"/>
              </a:spcAft>
            </a:pPr>
            <a:r>
              <a:rPr lang="hi-IN" sz="3600" b="1" i="1" kern="10" dirty="0">
                <a:ln w="9525">
                  <a:solidFill>
                    <a:srgbClr val="FF6600"/>
                  </a:solidFill>
                  <a:round/>
                  <a:headEnd/>
                  <a:tailEnd/>
                </a:ln>
                <a:solidFill>
                  <a:srgbClr val="000000"/>
                </a:solidFill>
                <a:effectLst>
                  <a:outerShdw dist="38100" dir="2700000" algn="tl" rotWithShape="0">
                    <a:srgbClr val="000000">
                      <a:alpha val="43137"/>
                    </a:srgbClr>
                  </a:outerShdw>
                </a:effectLst>
                <a:latin typeface="Balaram" panose="00000400000000000000" pitchFamily="2" charset="0"/>
              </a:rPr>
              <a:t>श्रील विश्वनाथ चक्रवर्ती ठाकुर</a:t>
            </a:r>
            <a:endParaRPr lang="en-IN" sz="3600" b="1" i="1" kern="10" dirty="0">
              <a:ln w="9525">
                <a:solidFill>
                  <a:srgbClr val="FF6600"/>
                </a:solidFill>
                <a:round/>
                <a:headEnd/>
                <a:tailEnd/>
              </a:ln>
              <a:solidFill>
                <a:srgbClr val="000000"/>
              </a:solidFill>
              <a:effectLst>
                <a:outerShdw dist="38100" dir="2700000" algn="tl" rotWithShape="0">
                  <a:srgbClr val="000000">
                    <a:alpha val="43137"/>
                  </a:srgbClr>
                </a:outerShdw>
              </a:effectLst>
              <a:latin typeface="Balaram" panose="00000400000000000000" pitchFamily="2" charset="0"/>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4">
            <a:extLst>
              <a:ext uri="{FF2B5EF4-FFF2-40B4-BE49-F238E27FC236}">
                <a16:creationId xmlns:a16="http://schemas.microsoft.com/office/drawing/2014/main" id="{8B63EB1D-8999-4183-9D15-3AF1D33ED79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588"/>
            <a:ext cx="9144000" cy="685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5" name="Picture 5">
            <a:extLst>
              <a:ext uri="{FF2B5EF4-FFF2-40B4-BE49-F238E27FC236}">
                <a16:creationId xmlns:a16="http://schemas.microsoft.com/office/drawing/2014/main" id="{6D77A743-C5D5-4D07-AE4D-82EA5A48D55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879601"/>
            <a:ext cx="5638800"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4CFB60ED-54CF-492B-8B28-9D5280C4C5AD}"/>
              </a:ext>
            </a:extLst>
          </p:cNvPr>
          <p:cNvPicPr>
            <a:picLocks noChangeAspect="1"/>
          </p:cNvPicPr>
          <p:nvPr/>
        </p:nvPicPr>
        <p:blipFill>
          <a:blip r:embed="rId4"/>
          <a:stretch>
            <a:fillRect/>
          </a:stretch>
        </p:blipFill>
        <p:spPr>
          <a:xfrm>
            <a:off x="1646238" y="609601"/>
            <a:ext cx="3352800" cy="1076325"/>
          </a:xfrm>
          <a:prstGeom prst="rect">
            <a:avLst/>
          </a:prstGeom>
          <a:ln>
            <a:noFill/>
          </a:ln>
          <a:effectLst>
            <a:outerShdw blurRad="292100" dist="139700" dir="2700000" algn="tl" rotWithShape="0">
              <a:srgbClr val="333333">
                <a:alpha val="65000"/>
              </a:srgbClr>
            </a:outerShdw>
          </a:effectLst>
        </p:spPr>
      </p:pic>
      <p:sp>
        <p:nvSpPr>
          <p:cNvPr id="8" name="Rectangle 7">
            <a:extLst>
              <a:ext uri="{FF2B5EF4-FFF2-40B4-BE49-F238E27FC236}">
                <a16:creationId xmlns:a16="http://schemas.microsoft.com/office/drawing/2014/main" id="{7D696EC1-29FA-414D-9554-03FC7D77F41B}"/>
              </a:ext>
            </a:extLst>
          </p:cNvPr>
          <p:cNvSpPr/>
          <p:nvPr/>
        </p:nvSpPr>
        <p:spPr>
          <a:xfrm>
            <a:off x="1906588" y="906463"/>
            <a:ext cx="2849562" cy="646112"/>
          </a:xfrm>
          <a:prstGeom prst="rect">
            <a:avLst/>
          </a:prstGeom>
        </p:spPr>
        <p:txBody>
          <a:bodyPr wrap="none">
            <a:spAutoFit/>
          </a:bodyPr>
          <a:lstStyle/>
          <a:p>
            <a:pPr fontAlgn="base">
              <a:spcBef>
                <a:spcPct val="0"/>
              </a:spcBef>
              <a:spcAft>
                <a:spcPct val="0"/>
              </a:spcAft>
              <a:defRPr/>
            </a:pPr>
            <a:r>
              <a:rPr lang="hi-IN" sz="3600" b="1" i="1" kern="0" dirty="0">
                <a:solidFill>
                  <a:srgbClr val="000000"/>
                </a:solidFill>
                <a:effectLst>
                  <a:outerShdw blurRad="38100" dist="38100" dir="2700000" algn="tl">
                    <a:srgbClr val="000000">
                      <a:alpha val="43137"/>
                    </a:srgbClr>
                  </a:outerShdw>
                </a:effectLst>
                <a:latin typeface="Balaram" pitchFamily="2" charset="0"/>
              </a:rPr>
              <a:t>श्लोक</a:t>
            </a:r>
            <a:r>
              <a:rPr lang="en-US" sz="3600" b="1" i="1" kern="0" dirty="0">
                <a:solidFill>
                  <a:srgbClr val="000000"/>
                </a:solidFill>
                <a:effectLst>
                  <a:outerShdw blurRad="38100" dist="38100" dir="2700000" algn="tl">
                    <a:srgbClr val="000000">
                      <a:alpha val="43137"/>
                    </a:srgbClr>
                  </a:outerShdw>
                </a:effectLst>
                <a:latin typeface="Balaram" pitchFamily="2" charset="0"/>
              </a:rPr>
              <a:t> 2.42-43</a:t>
            </a:r>
            <a:endParaRPr lang="en-US" sz="3600" dirty="0">
              <a:solidFill>
                <a:srgbClr val="000000"/>
              </a:solidFill>
              <a:latin typeface="ScaGoudy" panose="00000400000000000000" pitchFamily="2" charset="0"/>
            </a:endParaRPr>
          </a:p>
        </p:txBody>
      </p:sp>
      <p:sp>
        <p:nvSpPr>
          <p:cNvPr id="125958" name="Rectangle 1">
            <a:extLst>
              <a:ext uri="{FF2B5EF4-FFF2-40B4-BE49-F238E27FC236}">
                <a16:creationId xmlns:a16="http://schemas.microsoft.com/office/drawing/2014/main" id="{515B8D2C-211F-4A7A-81EB-AB1F120CA5D2}"/>
              </a:ext>
            </a:extLst>
          </p:cNvPr>
          <p:cNvSpPr>
            <a:spLocks noChangeArrowheads="1"/>
          </p:cNvSpPr>
          <p:nvPr/>
        </p:nvSpPr>
        <p:spPr bwMode="auto">
          <a:xfrm>
            <a:off x="2551114" y="736698"/>
            <a:ext cx="121219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fontAlgn="base">
              <a:spcBef>
                <a:spcPct val="0"/>
              </a:spcBef>
              <a:spcAft>
                <a:spcPct val="0"/>
              </a:spcAft>
              <a:buNone/>
            </a:pPr>
            <a:r>
              <a:rPr lang="hi-IN" altLang="en-US" sz="1400" b="1" i="1" dirty="0">
                <a:solidFill>
                  <a:srgbClr val="000000"/>
                </a:solidFill>
                <a:latin typeface="Balaram" panose="00000400000000000000" pitchFamily="2" charset="0"/>
              </a:rPr>
              <a:t>संक्षेप में गीता</a:t>
            </a:r>
            <a:endParaRPr lang="en-US" altLang="en-US" sz="1400" b="1" i="1" dirty="0">
              <a:solidFill>
                <a:srgbClr val="000000"/>
              </a:solidFill>
              <a:latin typeface="Balaram" panose="00000400000000000000" pitchFamily="2" charset="0"/>
            </a:endParaRPr>
          </a:p>
        </p:txBody>
      </p:sp>
      <p:sp>
        <p:nvSpPr>
          <p:cNvPr id="125959" name="Rectangle 9">
            <a:extLst>
              <a:ext uri="{FF2B5EF4-FFF2-40B4-BE49-F238E27FC236}">
                <a16:creationId xmlns:a16="http://schemas.microsoft.com/office/drawing/2014/main" id="{2FCAE84A-B677-4010-A8F5-671F8352FD95}"/>
              </a:ext>
            </a:extLst>
          </p:cNvPr>
          <p:cNvSpPr>
            <a:spLocks noChangeArrowheads="1"/>
          </p:cNvSpPr>
          <p:nvPr/>
        </p:nvSpPr>
        <p:spPr bwMode="auto">
          <a:xfrm>
            <a:off x="1962150" y="1685925"/>
            <a:ext cx="2667000"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0" fontAlgn="base" hangingPunct="0">
              <a:spcBef>
                <a:spcPct val="0"/>
              </a:spcBef>
              <a:spcAft>
                <a:spcPct val="0"/>
              </a:spcAft>
              <a:buNone/>
            </a:pPr>
            <a:r>
              <a:rPr lang="hi-IN" altLang="en-US" sz="2400" b="1" i="1" dirty="0">
                <a:solidFill>
                  <a:srgbClr val="FFFF00"/>
                </a:solidFill>
                <a:latin typeface="Balaram" panose="00000400000000000000" pitchFamily="2" charset="0"/>
              </a:rPr>
              <a:t>अल्पज्ञानी लोग केवल ऐश्वर्य और भोग के लिए ही कर्म करते हैं और इसलिए वे वेदों के केवल उन्हीं अंशों का अनुसरण और विचार करते हैं जो भौतिक वरदान देते हैं।</a:t>
            </a:r>
            <a:endParaRPr lang="en-US" altLang="en-US" sz="2400" b="1" i="1" dirty="0">
              <a:solidFill>
                <a:srgbClr val="FFFF00"/>
              </a:solidFill>
              <a:latin typeface="Balaram" panose="00000400000000000000" pitchFamily="2"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A8B0A3-9377-4C49-BEF7-B3CE5836003D}"/>
              </a:ext>
            </a:extLst>
          </p:cNvPr>
          <p:cNvSpPr txBox="1"/>
          <p:nvPr/>
        </p:nvSpPr>
        <p:spPr>
          <a:xfrm>
            <a:off x="345440" y="341759"/>
            <a:ext cx="11247120" cy="5693866"/>
          </a:xfrm>
          <a:prstGeom prst="rect">
            <a:avLst/>
          </a:prstGeom>
          <a:noFill/>
        </p:spPr>
        <p:txBody>
          <a:bodyPr wrap="square">
            <a:spAutoFit/>
          </a:bodyPr>
          <a:lstStyle/>
          <a:p>
            <a:r>
              <a:rPr lang="hi-IN" sz="2800" b="1" u="sng" dirty="0"/>
              <a:t>मध्वाचार्य</a:t>
            </a:r>
            <a:r>
              <a:rPr lang="en-US" sz="2800" b="1" u="sng" dirty="0"/>
              <a:t> :</a:t>
            </a:r>
          </a:p>
          <a:p>
            <a:endParaRPr lang="en-US" sz="2800" dirty="0"/>
          </a:p>
          <a:p>
            <a:r>
              <a:rPr lang="hi-IN" sz="2800" dirty="0"/>
              <a:t>वेद उन लोगों के लिए सांसारिक लाभ प्रदान करते हैं जो सांसारिक लाभ खोजते हैं लेकिन यदि आप गहराई से गोता लगाने और सत्य को प्राप्त करने की परवाह करते हैं तो वे बहुत अधिक प्रदान करते हैं।</a:t>
            </a:r>
            <a:endParaRPr lang="sv-SE" sz="2800" dirty="0"/>
          </a:p>
          <a:p>
            <a:endParaRPr lang="sv-SE" sz="2800" dirty="0"/>
          </a:p>
          <a:p>
            <a:r>
              <a:rPr lang="hi-IN" sz="2800" dirty="0"/>
              <a:t>मीमांसा के अनुयायी उन मूर्ख लोगों की तरह हैं, जो अपनी सुगंध के लिए फूलों को तोड़ते हैं और स्वादिष्ट फलों का स्वाद खुद ही छीन लेते हैं। वेदों के रहस्यवादी महत्व को जाने बिना और सस्ते सतही पुरस्कारों के पीछे भागते हुए, हम अमरता के फल से वंचित रह जाएंगे। मीमांसकों ने यह गलती की।</a:t>
            </a:r>
            <a:endParaRPr lang="sv-SE" sz="2800" dirty="0"/>
          </a:p>
          <a:p>
            <a:endParaRPr lang="sv-SE" sz="2800" dirty="0"/>
          </a:p>
          <a:p>
            <a:r>
              <a:rPr lang="hi-IN" sz="2800" dirty="0"/>
              <a:t>गीता उनकी आलोचना इस प्रकार करती है:</a:t>
            </a:r>
            <a:endParaRPr lang="en-IN" sz="2800" dirty="0"/>
          </a:p>
        </p:txBody>
      </p:sp>
    </p:spTree>
    <p:extLst>
      <p:ext uri="{BB962C8B-B14F-4D97-AF65-F5344CB8AC3E}">
        <p14:creationId xmlns:p14="http://schemas.microsoft.com/office/powerpoint/2010/main" val="206911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0">
          <a:gsLst>
            <a:gs pos="0">
              <a:srgbClr val="FCFDFE"/>
            </a:gs>
            <a:gs pos="55000">
              <a:srgbClr val="D2ECB6"/>
            </a:gs>
            <a:gs pos="100000">
              <a:srgbClr val="FFDE75"/>
            </a:gs>
          </a:gsLst>
          <a:lin ang="5400000" scaled="1"/>
        </a:gradFill>
        <a:effectLst/>
      </p:bgPr>
    </p:bg>
    <p:spTree>
      <p:nvGrpSpPr>
        <p:cNvPr id="1" name=""/>
        <p:cNvGrpSpPr/>
        <p:nvPr/>
      </p:nvGrpSpPr>
      <p:grpSpPr>
        <a:xfrm>
          <a:off x="0" y="0"/>
          <a:ext cx="0" cy="0"/>
          <a:chOff x="0" y="0"/>
          <a:chExt cx="0" cy="0"/>
        </a:xfrm>
      </p:grpSpPr>
      <p:pic>
        <p:nvPicPr>
          <p:cNvPr id="119810" name="Picture 3">
            <a:extLst>
              <a:ext uri="{FF2B5EF4-FFF2-40B4-BE49-F238E27FC236}">
                <a16:creationId xmlns:a16="http://schemas.microsoft.com/office/drawing/2014/main" id="{11DA53D8-49E9-4CF7-9FAF-CABAAC27B92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38910" y="6350"/>
            <a:ext cx="7685088"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CFA33A2C-A5F8-4670-B8BB-F02B81647D97}"/>
              </a:ext>
            </a:extLst>
          </p:cNvPr>
          <p:cNvPicPr>
            <a:picLocks noChangeAspect="1"/>
          </p:cNvPicPr>
          <p:nvPr/>
        </p:nvPicPr>
        <p:blipFill>
          <a:blip r:embed="rId3"/>
          <a:srcRect/>
          <a:stretch>
            <a:fillRect/>
          </a:stretch>
        </p:blipFill>
        <p:spPr bwMode="auto">
          <a:xfrm>
            <a:off x="0" y="2435109"/>
            <a:ext cx="3627205" cy="4591281"/>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6649AFE0-298E-49A9-A107-26EE9F8F1293}"/>
              </a:ext>
            </a:extLst>
          </p:cNvPr>
          <p:cNvSpPr/>
          <p:nvPr/>
        </p:nvSpPr>
        <p:spPr>
          <a:xfrm rot="948164">
            <a:off x="2383473" y="1733551"/>
            <a:ext cx="1384300" cy="830263"/>
          </a:xfrm>
          <a:prstGeom prst="rect">
            <a:avLst/>
          </a:prstGeom>
        </p:spPr>
        <p:txBody>
          <a:bodyPr>
            <a:spAutoFit/>
          </a:bodyPr>
          <a:lstStyle/>
          <a:p>
            <a:pPr algn="ctr" eaLnBrk="0" fontAlgn="base" hangingPunct="0">
              <a:spcBef>
                <a:spcPct val="0"/>
              </a:spcBef>
              <a:spcAft>
                <a:spcPct val="0"/>
              </a:spcAft>
              <a:defRPr/>
            </a:pPr>
            <a:r>
              <a:rPr lang="hi-IN" sz="2400" b="1" i="1" dirty="0">
                <a:solidFill>
                  <a:srgbClr val="000000"/>
                </a:solidFill>
                <a:effectLst>
                  <a:outerShdw blurRad="38100" dist="38100" dir="2700000" algn="tl">
                    <a:srgbClr val="000000">
                      <a:alpha val="43137"/>
                    </a:srgbClr>
                  </a:outerShdw>
                </a:effectLst>
                <a:latin typeface="Balaram" panose="00000400000000000000" pitchFamily="2" charset="0"/>
              </a:rPr>
              <a:t>इस प्रयास में</a:t>
            </a:r>
            <a:endParaRPr lang="en-US" sz="2400" b="1" i="1" dirty="0">
              <a:solidFill>
                <a:srgbClr val="000000"/>
              </a:solidFill>
              <a:effectLst>
                <a:outerShdw blurRad="38100" dist="38100" dir="2700000" algn="tl">
                  <a:srgbClr val="000000">
                    <a:alpha val="43137"/>
                  </a:srgbClr>
                </a:outerShdw>
              </a:effectLst>
              <a:latin typeface="Balaram" panose="00000400000000000000" pitchFamily="2" charset="0"/>
            </a:endParaRPr>
          </a:p>
        </p:txBody>
      </p:sp>
      <p:sp>
        <p:nvSpPr>
          <p:cNvPr id="7" name="Rectangle 6">
            <a:extLst>
              <a:ext uri="{FF2B5EF4-FFF2-40B4-BE49-F238E27FC236}">
                <a16:creationId xmlns:a16="http://schemas.microsoft.com/office/drawing/2014/main" id="{62CA4CB8-E3ED-4B29-97F6-A6DA8C45B575}"/>
              </a:ext>
            </a:extLst>
          </p:cNvPr>
          <p:cNvSpPr/>
          <p:nvPr/>
        </p:nvSpPr>
        <p:spPr>
          <a:xfrm rot="21180322">
            <a:off x="4523424" y="1541464"/>
            <a:ext cx="1539875" cy="1108075"/>
          </a:xfrm>
          <a:prstGeom prst="rect">
            <a:avLst/>
          </a:prstGeom>
        </p:spPr>
        <p:txBody>
          <a:bodyPr>
            <a:spAutoFit/>
          </a:bodyPr>
          <a:lstStyle/>
          <a:p>
            <a:pPr algn="ctr" eaLnBrk="0" fontAlgn="base" hangingPunct="0">
              <a:spcBef>
                <a:spcPct val="0"/>
              </a:spcBef>
              <a:spcAft>
                <a:spcPct val="0"/>
              </a:spcAft>
              <a:defRPr/>
            </a:pPr>
            <a:r>
              <a:rPr lang="hi-IN" sz="2200" b="1" i="1" dirty="0">
                <a:solidFill>
                  <a:srgbClr val="FFFF00"/>
                </a:solidFill>
                <a:effectLst>
                  <a:outerShdw blurRad="38100" dist="38100" dir="2700000" algn="tl">
                    <a:srgbClr val="000000">
                      <a:alpha val="43137"/>
                    </a:srgbClr>
                  </a:outerShdw>
                </a:effectLst>
                <a:latin typeface="Balaram" panose="00000400000000000000" pitchFamily="2" charset="0"/>
              </a:rPr>
              <a:t>कोई हानि या कमी नहीं है</a:t>
            </a:r>
            <a:endParaRPr lang="en-US" sz="2200" b="1" i="1" dirty="0">
              <a:solidFill>
                <a:srgbClr val="FFFF00"/>
              </a:solidFill>
              <a:effectLst>
                <a:outerShdw blurRad="38100" dist="38100" dir="2700000" algn="tl">
                  <a:srgbClr val="000000">
                    <a:alpha val="43137"/>
                  </a:srgbClr>
                </a:outerShdw>
              </a:effectLst>
              <a:latin typeface="Balaram" panose="00000400000000000000" pitchFamily="2" charset="0"/>
            </a:endParaRPr>
          </a:p>
        </p:txBody>
      </p:sp>
      <p:sp>
        <p:nvSpPr>
          <p:cNvPr id="8" name="Rectangle 7">
            <a:extLst>
              <a:ext uri="{FF2B5EF4-FFF2-40B4-BE49-F238E27FC236}">
                <a16:creationId xmlns:a16="http://schemas.microsoft.com/office/drawing/2014/main" id="{D96EA39E-7199-417A-87D6-83E36B4019BF}"/>
              </a:ext>
            </a:extLst>
          </p:cNvPr>
          <p:cNvSpPr/>
          <p:nvPr/>
        </p:nvSpPr>
        <p:spPr>
          <a:xfrm rot="20935919">
            <a:off x="6684010" y="1524446"/>
            <a:ext cx="1417638" cy="1384995"/>
          </a:xfrm>
          <a:prstGeom prst="rect">
            <a:avLst/>
          </a:prstGeom>
        </p:spPr>
        <p:txBody>
          <a:bodyPr>
            <a:spAutoFit/>
          </a:bodyPr>
          <a:lstStyle/>
          <a:p>
            <a:pPr algn="ctr" eaLnBrk="0" fontAlgn="base" hangingPunct="0">
              <a:spcBef>
                <a:spcPct val="0"/>
              </a:spcBef>
              <a:spcAft>
                <a:spcPct val="0"/>
              </a:spcAft>
              <a:defRPr/>
            </a:pPr>
            <a:r>
              <a:rPr lang="hi-IN" sz="1400" b="1" i="1" dirty="0">
                <a:solidFill>
                  <a:srgbClr val="000000"/>
                </a:solidFill>
                <a:effectLst>
                  <a:outerShdw blurRad="38100" dist="38100" dir="2700000" algn="tl">
                    <a:srgbClr val="000000">
                      <a:alpha val="43137"/>
                    </a:srgbClr>
                  </a:outerShdw>
                </a:effectLst>
                <a:latin typeface="Balaram" panose="00000400000000000000" pitchFamily="2" charset="0"/>
              </a:rPr>
              <a:t>इस पथ पर थोड़ी सी प्रगति किसी को सबसे खतरनाक प्रकार के भय से बचा सकती है</a:t>
            </a:r>
            <a:endParaRPr lang="en-US" sz="1400" b="1" i="1" dirty="0">
              <a:solidFill>
                <a:srgbClr val="000000"/>
              </a:solidFill>
              <a:effectLst>
                <a:outerShdw blurRad="38100" dist="38100" dir="2700000" algn="tl">
                  <a:srgbClr val="000000">
                    <a:alpha val="43137"/>
                  </a:srgbClr>
                </a:outerShdw>
              </a:effectLst>
              <a:latin typeface="Balaram" panose="00000400000000000000" pitchFamily="2" charset="0"/>
            </a:endParaRPr>
          </a:p>
        </p:txBody>
      </p:sp>
      <p:pic>
        <p:nvPicPr>
          <p:cNvPr id="9" name="Picture 8">
            <a:extLst>
              <a:ext uri="{FF2B5EF4-FFF2-40B4-BE49-F238E27FC236}">
                <a16:creationId xmlns:a16="http://schemas.microsoft.com/office/drawing/2014/main" id="{320E4993-A37E-4DC4-8A81-70BE9F3C6D4D}"/>
              </a:ext>
            </a:extLst>
          </p:cNvPr>
          <p:cNvPicPr>
            <a:picLocks noChangeAspect="1"/>
          </p:cNvPicPr>
          <p:nvPr/>
        </p:nvPicPr>
        <p:blipFill>
          <a:blip r:embed="rId4"/>
          <a:stretch>
            <a:fillRect/>
          </a:stretch>
        </p:blipFill>
        <p:spPr>
          <a:xfrm>
            <a:off x="2808265" y="286970"/>
            <a:ext cx="3352800" cy="1076325"/>
          </a:xfrm>
          <a:prstGeom prst="rect">
            <a:avLst/>
          </a:prstGeom>
          <a:ln>
            <a:noFill/>
          </a:ln>
          <a:effectLst>
            <a:outerShdw blurRad="292100" dist="139700" dir="2700000" algn="tl" rotWithShape="0">
              <a:srgbClr val="333333">
                <a:alpha val="65000"/>
              </a:srgbClr>
            </a:outerShdw>
          </a:effectLst>
        </p:spPr>
      </p:pic>
      <p:sp>
        <p:nvSpPr>
          <p:cNvPr id="10" name="Rectangle 9">
            <a:extLst>
              <a:ext uri="{FF2B5EF4-FFF2-40B4-BE49-F238E27FC236}">
                <a16:creationId xmlns:a16="http://schemas.microsoft.com/office/drawing/2014/main" id="{E98D4D23-0D47-49EA-B281-ABEFC8CC5A61}"/>
              </a:ext>
            </a:extLst>
          </p:cNvPr>
          <p:cNvSpPr/>
          <p:nvPr/>
        </p:nvSpPr>
        <p:spPr>
          <a:xfrm>
            <a:off x="3210560" y="504825"/>
            <a:ext cx="2668588" cy="769938"/>
          </a:xfrm>
          <a:prstGeom prst="rect">
            <a:avLst/>
          </a:prstGeom>
        </p:spPr>
        <p:txBody>
          <a:bodyPr wrap="none">
            <a:spAutoFit/>
          </a:bodyPr>
          <a:lstStyle/>
          <a:p>
            <a:pPr fontAlgn="base">
              <a:spcBef>
                <a:spcPct val="0"/>
              </a:spcBef>
              <a:spcAft>
                <a:spcPct val="0"/>
              </a:spcAft>
              <a:defRPr/>
            </a:pPr>
            <a:r>
              <a:rPr lang="hi-IN" sz="4400" b="1" i="1" kern="0" dirty="0">
                <a:solidFill>
                  <a:srgbClr val="000000"/>
                </a:solidFill>
                <a:effectLst>
                  <a:outerShdw blurRad="38100" dist="38100" dir="2700000" algn="tl">
                    <a:srgbClr val="000000">
                      <a:alpha val="43137"/>
                    </a:srgbClr>
                  </a:outerShdw>
                </a:effectLst>
                <a:latin typeface="Balaram" pitchFamily="2" charset="0"/>
              </a:rPr>
              <a:t>श्लोक</a:t>
            </a:r>
            <a:r>
              <a:rPr lang="en-US" sz="4400" b="1" i="1" kern="0" dirty="0">
                <a:solidFill>
                  <a:srgbClr val="000000"/>
                </a:solidFill>
                <a:effectLst>
                  <a:outerShdw blurRad="38100" dist="38100" dir="2700000" algn="tl">
                    <a:srgbClr val="000000">
                      <a:alpha val="43137"/>
                    </a:srgbClr>
                  </a:outerShdw>
                </a:effectLst>
                <a:latin typeface="Balaram" pitchFamily="2" charset="0"/>
              </a:rPr>
              <a:t> 2.40</a:t>
            </a:r>
            <a:endParaRPr lang="en-US" sz="4400" dirty="0">
              <a:solidFill>
                <a:srgbClr val="000000"/>
              </a:solidFill>
              <a:latin typeface="ScaGoudy" panose="00000400000000000000" pitchFamily="2" charset="0"/>
            </a:endParaRPr>
          </a:p>
        </p:txBody>
      </p:sp>
      <p:sp>
        <p:nvSpPr>
          <p:cNvPr id="119817" name="Rectangle 1">
            <a:extLst>
              <a:ext uri="{FF2B5EF4-FFF2-40B4-BE49-F238E27FC236}">
                <a16:creationId xmlns:a16="http://schemas.microsoft.com/office/drawing/2014/main" id="{BE08092B-D04D-4DB1-A923-9893CE90EFEA}"/>
              </a:ext>
            </a:extLst>
          </p:cNvPr>
          <p:cNvSpPr>
            <a:spLocks noChangeArrowheads="1"/>
          </p:cNvSpPr>
          <p:nvPr/>
        </p:nvSpPr>
        <p:spPr bwMode="auto">
          <a:xfrm>
            <a:off x="3739199" y="341313"/>
            <a:ext cx="121219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fontAlgn="base">
              <a:spcBef>
                <a:spcPct val="0"/>
              </a:spcBef>
              <a:spcAft>
                <a:spcPct val="0"/>
              </a:spcAft>
              <a:buNone/>
            </a:pPr>
            <a:r>
              <a:rPr lang="hi-IN" altLang="en-US" sz="1400" b="1" i="1" dirty="0">
                <a:solidFill>
                  <a:srgbClr val="000000"/>
                </a:solidFill>
                <a:latin typeface="Balaram" panose="00000400000000000000" pitchFamily="2" charset="0"/>
              </a:rPr>
              <a:t>संक्षेप में गीता</a:t>
            </a:r>
            <a:endParaRPr lang="en-US" altLang="en-US" sz="1400" b="1" i="1" dirty="0">
              <a:solidFill>
                <a:srgbClr val="000000"/>
              </a:solidFill>
              <a:latin typeface="Balaram" panose="00000400000000000000" pitchFamily="2"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3"/>
          <p:cNvSpPr txBox="1">
            <a:spLocks noGrp="1"/>
          </p:cNvSpPr>
          <p:nvPr>
            <p:ph type="subTitle" idx="1"/>
          </p:nvPr>
        </p:nvSpPr>
        <p:spPr>
          <a:xfrm>
            <a:off x="0" y="393925"/>
            <a:ext cx="7602900" cy="5320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1000"/>
              </a:spcBef>
              <a:spcAft>
                <a:spcPts val="0"/>
              </a:spcAft>
              <a:buClr>
                <a:srgbClr val="1D1601"/>
              </a:buClr>
              <a:buSzPts val="2400"/>
              <a:buNone/>
            </a:pPr>
            <a:r>
              <a:rPr lang="en-IN" sz="2600" dirty="0"/>
              <a:t>Bg. 2.42-43</a:t>
            </a:r>
            <a:endParaRPr sz="2600" dirty="0"/>
          </a:p>
          <a:p>
            <a:pPr marL="0" lvl="0" indent="0" algn="ctr" rtl="0">
              <a:lnSpc>
                <a:spcPct val="90000"/>
              </a:lnSpc>
              <a:spcBef>
                <a:spcPts val="1000"/>
              </a:spcBef>
              <a:spcAft>
                <a:spcPts val="0"/>
              </a:spcAft>
              <a:buClr>
                <a:srgbClr val="1D1601"/>
              </a:buClr>
              <a:buSzPts val="2400"/>
              <a:buNone/>
            </a:pPr>
            <a:endParaRPr sz="2600" dirty="0"/>
          </a:p>
          <a:p>
            <a:pPr marL="0" lvl="0" indent="0" algn="ctr" rtl="0">
              <a:lnSpc>
                <a:spcPct val="90000"/>
              </a:lnSpc>
              <a:spcBef>
                <a:spcPts val="1000"/>
              </a:spcBef>
              <a:spcAft>
                <a:spcPts val="0"/>
              </a:spcAft>
              <a:buClr>
                <a:srgbClr val="1D1601"/>
              </a:buClr>
              <a:buSzPts val="2400"/>
              <a:buNone/>
            </a:pPr>
            <a:r>
              <a:rPr lang="en-IN" sz="2500" dirty="0" err="1"/>
              <a:t>यामिमां</a:t>
            </a:r>
            <a:r>
              <a:rPr lang="en-IN" sz="2500" dirty="0"/>
              <a:t> </a:t>
            </a:r>
            <a:r>
              <a:rPr lang="en-IN" sz="2500" dirty="0" err="1"/>
              <a:t>पुष्पितां</a:t>
            </a:r>
            <a:r>
              <a:rPr lang="en-IN" sz="2500" dirty="0"/>
              <a:t> </a:t>
            </a:r>
            <a:r>
              <a:rPr lang="en-IN" sz="2500" dirty="0" err="1"/>
              <a:t>वाचं</a:t>
            </a:r>
            <a:r>
              <a:rPr lang="en-IN" sz="2500" dirty="0"/>
              <a:t> </a:t>
            </a:r>
            <a:r>
              <a:rPr lang="en-IN" sz="2500" dirty="0" err="1"/>
              <a:t>प्रवदन्त्यविपश्चितः</a:t>
            </a:r>
            <a:r>
              <a:rPr lang="en-IN" sz="2500" dirty="0"/>
              <a:t> ।</a:t>
            </a:r>
            <a:endParaRPr sz="2500" dirty="0"/>
          </a:p>
          <a:p>
            <a:pPr marL="0" lvl="0" indent="0" algn="ctr" rtl="0">
              <a:lnSpc>
                <a:spcPct val="90000"/>
              </a:lnSpc>
              <a:spcBef>
                <a:spcPts val="1000"/>
              </a:spcBef>
              <a:spcAft>
                <a:spcPts val="0"/>
              </a:spcAft>
              <a:buClr>
                <a:srgbClr val="1D1601"/>
              </a:buClr>
              <a:buSzPts val="2400"/>
              <a:buNone/>
            </a:pPr>
            <a:r>
              <a:rPr lang="en-IN" sz="2500" dirty="0" err="1"/>
              <a:t>वेदवादरताः</a:t>
            </a:r>
            <a:r>
              <a:rPr lang="en-IN" sz="2500" dirty="0"/>
              <a:t> </a:t>
            </a:r>
            <a:r>
              <a:rPr lang="en-IN" sz="2500" dirty="0" err="1"/>
              <a:t>पार्थ</a:t>
            </a:r>
            <a:r>
              <a:rPr lang="en-IN" sz="2500" dirty="0"/>
              <a:t> </a:t>
            </a:r>
            <a:r>
              <a:rPr lang="en-IN" sz="2500" dirty="0" err="1"/>
              <a:t>नान्यदस्तीति</a:t>
            </a:r>
            <a:r>
              <a:rPr lang="en-IN" sz="2500" dirty="0"/>
              <a:t> </a:t>
            </a:r>
            <a:r>
              <a:rPr lang="en-IN" sz="2500" dirty="0" err="1"/>
              <a:t>वादिनः</a:t>
            </a:r>
            <a:r>
              <a:rPr lang="en-IN" sz="2500" dirty="0"/>
              <a:t> ॥ ४२ ॥</a:t>
            </a:r>
            <a:endParaRPr sz="2500" dirty="0"/>
          </a:p>
          <a:p>
            <a:pPr marL="0" lvl="0" indent="0" algn="ctr" rtl="0">
              <a:lnSpc>
                <a:spcPct val="90000"/>
              </a:lnSpc>
              <a:spcBef>
                <a:spcPts val="1000"/>
              </a:spcBef>
              <a:spcAft>
                <a:spcPts val="0"/>
              </a:spcAft>
              <a:buClr>
                <a:srgbClr val="1D1601"/>
              </a:buClr>
              <a:buSzPts val="2400"/>
              <a:buNone/>
            </a:pPr>
            <a:r>
              <a:rPr lang="en-IN" sz="2500" dirty="0" err="1"/>
              <a:t>कामात्मानः</a:t>
            </a:r>
            <a:r>
              <a:rPr lang="en-IN" sz="2500" dirty="0"/>
              <a:t> </a:t>
            </a:r>
            <a:r>
              <a:rPr lang="en-IN" sz="2500" dirty="0" err="1"/>
              <a:t>स्वर्गपरा</a:t>
            </a:r>
            <a:r>
              <a:rPr lang="en-IN" sz="2500" dirty="0"/>
              <a:t> </a:t>
            </a:r>
            <a:r>
              <a:rPr lang="en-IN" sz="2500" dirty="0" err="1"/>
              <a:t>जन्मकर्मफलप्रदाम्</a:t>
            </a:r>
            <a:r>
              <a:rPr lang="en-IN" sz="2500" dirty="0"/>
              <a:t> ।</a:t>
            </a:r>
            <a:endParaRPr sz="2500" dirty="0"/>
          </a:p>
          <a:p>
            <a:pPr marL="0" lvl="0" indent="0" algn="ctr" rtl="0">
              <a:lnSpc>
                <a:spcPct val="90000"/>
              </a:lnSpc>
              <a:spcBef>
                <a:spcPts val="1000"/>
              </a:spcBef>
              <a:spcAft>
                <a:spcPts val="0"/>
              </a:spcAft>
              <a:buClr>
                <a:srgbClr val="1D1601"/>
              </a:buClr>
              <a:buSzPts val="2400"/>
              <a:buNone/>
            </a:pPr>
            <a:r>
              <a:rPr lang="en-IN" sz="2500" dirty="0" err="1"/>
              <a:t>क्रियाविशेषबहुलां</a:t>
            </a:r>
            <a:r>
              <a:rPr lang="en-IN" sz="2500" dirty="0"/>
              <a:t> </a:t>
            </a:r>
            <a:r>
              <a:rPr lang="en-IN" sz="2500" dirty="0" err="1"/>
              <a:t>भोगैश्वर्यगतिं</a:t>
            </a:r>
            <a:r>
              <a:rPr lang="en-IN" sz="2500" dirty="0"/>
              <a:t> </a:t>
            </a:r>
            <a:r>
              <a:rPr lang="en-IN" sz="2500" dirty="0" err="1"/>
              <a:t>प्रति</a:t>
            </a:r>
            <a:r>
              <a:rPr lang="en-IN" sz="2500" dirty="0"/>
              <a:t> ॥ ४३ ॥</a:t>
            </a:r>
            <a:endParaRPr sz="2500" dirty="0"/>
          </a:p>
          <a:p>
            <a:pPr marL="0" lvl="0" indent="0" algn="ctr" rtl="0">
              <a:lnSpc>
                <a:spcPct val="90000"/>
              </a:lnSpc>
              <a:spcBef>
                <a:spcPts val="1000"/>
              </a:spcBef>
              <a:spcAft>
                <a:spcPts val="0"/>
              </a:spcAft>
              <a:buClr>
                <a:srgbClr val="1D1601"/>
              </a:buClr>
              <a:buSzPts val="2400"/>
              <a:buNone/>
            </a:pPr>
            <a:endParaRPr sz="2600" dirty="0"/>
          </a:p>
          <a:p>
            <a:pPr marL="0" lvl="0" indent="0" algn="ctr" rtl="0">
              <a:lnSpc>
                <a:spcPct val="90000"/>
              </a:lnSpc>
              <a:spcBef>
                <a:spcPts val="1000"/>
              </a:spcBef>
              <a:spcAft>
                <a:spcPts val="0"/>
              </a:spcAft>
              <a:buClr>
                <a:srgbClr val="1D1601"/>
              </a:buClr>
              <a:buSzPts val="2400"/>
              <a:buNone/>
            </a:pPr>
            <a:r>
              <a:rPr lang="en-IN" sz="2600" dirty="0" err="1"/>
              <a:t>yām</a:t>
            </a:r>
            <a:r>
              <a:rPr lang="en-IN" sz="2600" dirty="0"/>
              <a:t> </a:t>
            </a:r>
            <a:r>
              <a:rPr lang="en-IN" sz="2600" dirty="0" err="1"/>
              <a:t>imāṁ</a:t>
            </a:r>
            <a:r>
              <a:rPr lang="en-IN" sz="2600" dirty="0"/>
              <a:t> </a:t>
            </a:r>
            <a:r>
              <a:rPr lang="en-IN" sz="2600" dirty="0" err="1"/>
              <a:t>puṣpitāṁ</a:t>
            </a:r>
            <a:r>
              <a:rPr lang="en-IN" sz="2600" dirty="0"/>
              <a:t> </a:t>
            </a:r>
            <a:r>
              <a:rPr lang="en-IN" sz="2600" dirty="0" err="1"/>
              <a:t>vācaṁ</a:t>
            </a:r>
            <a:r>
              <a:rPr lang="en-IN" sz="2600" dirty="0"/>
              <a:t> </a:t>
            </a:r>
            <a:r>
              <a:rPr lang="en-IN" sz="2600" dirty="0" err="1"/>
              <a:t>pravadanty</a:t>
            </a:r>
            <a:r>
              <a:rPr lang="en-IN" sz="2600" dirty="0"/>
              <a:t> </a:t>
            </a:r>
            <a:r>
              <a:rPr lang="en-IN" sz="2600" dirty="0" err="1"/>
              <a:t>avipaścitaḥ</a:t>
            </a:r>
            <a:endParaRPr sz="2600" dirty="0"/>
          </a:p>
          <a:p>
            <a:pPr marL="0" lvl="0" indent="0" algn="ctr" rtl="0">
              <a:lnSpc>
                <a:spcPct val="90000"/>
              </a:lnSpc>
              <a:spcBef>
                <a:spcPts val="1000"/>
              </a:spcBef>
              <a:spcAft>
                <a:spcPts val="0"/>
              </a:spcAft>
              <a:buClr>
                <a:srgbClr val="1D1601"/>
              </a:buClr>
              <a:buSzPts val="2400"/>
              <a:buNone/>
            </a:pPr>
            <a:r>
              <a:rPr lang="en-IN" sz="2600" dirty="0" err="1"/>
              <a:t>veda-vāda-ratāḥ</a:t>
            </a:r>
            <a:r>
              <a:rPr lang="en-IN" sz="2600" dirty="0"/>
              <a:t> </a:t>
            </a:r>
            <a:r>
              <a:rPr lang="en-IN" sz="2600" dirty="0" err="1"/>
              <a:t>pārtha</a:t>
            </a:r>
            <a:r>
              <a:rPr lang="en-IN" sz="2600" dirty="0"/>
              <a:t> </a:t>
            </a:r>
            <a:r>
              <a:rPr lang="en-IN" sz="2600" dirty="0" err="1"/>
              <a:t>nānyad</a:t>
            </a:r>
            <a:r>
              <a:rPr lang="en-IN" sz="2600" dirty="0"/>
              <a:t> </a:t>
            </a:r>
            <a:r>
              <a:rPr lang="en-IN" sz="2600" dirty="0" err="1"/>
              <a:t>astīti</a:t>
            </a:r>
            <a:r>
              <a:rPr lang="en-IN" sz="2600" dirty="0"/>
              <a:t> </a:t>
            </a:r>
            <a:r>
              <a:rPr lang="en-IN" sz="2600" dirty="0" err="1"/>
              <a:t>vādinaḥ</a:t>
            </a:r>
            <a:r>
              <a:rPr lang="en-IN" sz="2600" dirty="0"/>
              <a:t> |</a:t>
            </a:r>
            <a:endParaRPr sz="2600" dirty="0"/>
          </a:p>
          <a:p>
            <a:pPr marL="0" lvl="0" indent="0" algn="ctr" rtl="0">
              <a:lnSpc>
                <a:spcPct val="90000"/>
              </a:lnSpc>
              <a:spcBef>
                <a:spcPts val="1000"/>
              </a:spcBef>
              <a:spcAft>
                <a:spcPts val="0"/>
              </a:spcAft>
              <a:buClr>
                <a:srgbClr val="1D1601"/>
              </a:buClr>
              <a:buSzPts val="2400"/>
              <a:buNone/>
            </a:pPr>
            <a:r>
              <a:rPr lang="en-IN" sz="2600" dirty="0" err="1"/>
              <a:t>kāmātmānaḥ</a:t>
            </a:r>
            <a:r>
              <a:rPr lang="en-IN" sz="2600" dirty="0"/>
              <a:t> svarga-</a:t>
            </a:r>
            <a:r>
              <a:rPr lang="en-IN" sz="2600" dirty="0" err="1"/>
              <a:t>parā</a:t>
            </a:r>
            <a:r>
              <a:rPr lang="en-IN" sz="2600" dirty="0"/>
              <a:t> </a:t>
            </a:r>
            <a:r>
              <a:rPr lang="en-IN" sz="2600" dirty="0" err="1"/>
              <a:t>janma</a:t>
            </a:r>
            <a:r>
              <a:rPr lang="en-IN" sz="2600" dirty="0"/>
              <a:t>-karma-</a:t>
            </a:r>
            <a:r>
              <a:rPr lang="en-IN" sz="2600" dirty="0" err="1"/>
              <a:t>phala</a:t>
            </a:r>
            <a:r>
              <a:rPr lang="en-IN" sz="2600" dirty="0"/>
              <a:t>-</a:t>
            </a:r>
            <a:r>
              <a:rPr lang="en-IN" sz="2600" dirty="0" err="1"/>
              <a:t>pradām</a:t>
            </a:r>
            <a:endParaRPr sz="2600" dirty="0"/>
          </a:p>
          <a:p>
            <a:pPr marL="0" lvl="0" indent="0" algn="ctr" rtl="0">
              <a:lnSpc>
                <a:spcPct val="90000"/>
              </a:lnSpc>
              <a:spcBef>
                <a:spcPts val="1000"/>
              </a:spcBef>
              <a:spcAft>
                <a:spcPts val="0"/>
              </a:spcAft>
              <a:buClr>
                <a:srgbClr val="1D1601"/>
              </a:buClr>
              <a:buSzPts val="2400"/>
              <a:buNone/>
            </a:pPr>
            <a:r>
              <a:rPr lang="en-IN" sz="2600" dirty="0" err="1"/>
              <a:t>Kriyā-viśeṣa-bahulāṁ</a:t>
            </a:r>
            <a:r>
              <a:rPr lang="en-IN" sz="2600" dirty="0"/>
              <a:t> </a:t>
            </a:r>
            <a:r>
              <a:rPr lang="en-IN" sz="2600" dirty="0" err="1"/>
              <a:t>bhogaiśvarya-gatiṁ</a:t>
            </a:r>
            <a:r>
              <a:rPr lang="en-IN" sz="2600" dirty="0"/>
              <a:t> </a:t>
            </a:r>
            <a:r>
              <a:rPr lang="en-IN" sz="2600" dirty="0" err="1"/>
              <a:t>prati</a:t>
            </a:r>
            <a:r>
              <a:rPr lang="en-IN" sz="2600" dirty="0"/>
              <a:t> ||</a:t>
            </a:r>
            <a:endParaRPr sz="2600" dirty="0"/>
          </a:p>
        </p:txBody>
      </p:sp>
      <p:pic>
        <p:nvPicPr>
          <p:cNvPr id="351" name="Google Shape;351;p43" descr="Yajna, the principle of spiritual enlightenment"/>
          <p:cNvPicPr preferRelativeResize="0"/>
          <p:nvPr/>
        </p:nvPicPr>
        <p:blipFill rotWithShape="1">
          <a:blip r:embed="rId3">
            <a:alphaModFix/>
          </a:blip>
          <a:srcRect l="10599"/>
          <a:stretch/>
        </p:blipFill>
        <p:spPr>
          <a:xfrm>
            <a:off x="7596259" y="3284223"/>
            <a:ext cx="4585177" cy="3179852"/>
          </a:xfrm>
          <a:prstGeom prst="rect">
            <a:avLst/>
          </a:prstGeom>
          <a:noFill/>
          <a:ln>
            <a:noFill/>
          </a:ln>
        </p:spPr>
      </p:pic>
      <p:pic>
        <p:nvPicPr>
          <p:cNvPr id="2" name="Picture 1">
            <a:extLst>
              <a:ext uri="{FF2B5EF4-FFF2-40B4-BE49-F238E27FC236}">
                <a16:creationId xmlns:a16="http://schemas.microsoft.com/office/drawing/2014/main" id="{3EF09085-A5CD-43B3-8D6E-AD29F848CDAF}"/>
              </a:ext>
            </a:extLst>
          </p:cNvPr>
          <p:cNvPicPr>
            <a:picLocks noChangeAspect="1"/>
          </p:cNvPicPr>
          <p:nvPr/>
        </p:nvPicPr>
        <p:blipFill>
          <a:blip r:embed="rId4"/>
          <a:stretch>
            <a:fillRect/>
          </a:stretch>
        </p:blipFill>
        <p:spPr>
          <a:xfrm>
            <a:off x="6770515" y="-157655"/>
            <a:ext cx="5410921" cy="3258207"/>
          </a:xfrm>
          <a:prstGeom prst="rect">
            <a:avLst/>
          </a:prstGeom>
        </p:spPr>
      </p:pic>
      <p:pic>
        <p:nvPicPr>
          <p:cNvPr id="5" name="Picture 4">
            <a:extLst>
              <a:ext uri="{FF2B5EF4-FFF2-40B4-BE49-F238E27FC236}">
                <a16:creationId xmlns:a16="http://schemas.microsoft.com/office/drawing/2014/main" id="{E9492159-3B5D-4AA9-90BB-A58B1EAE7CC6}"/>
              </a:ext>
            </a:extLst>
          </p:cNvPr>
          <p:cNvPicPr>
            <a:picLocks noChangeAspect="1"/>
          </p:cNvPicPr>
          <p:nvPr/>
        </p:nvPicPr>
        <p:blipFill rotWithShape="1">
          <a:blip r:embed="rId5"/>
          <a:srcRect r="6486"/>
          <a:stretch/>
        </p:blipFill>
        <p:spPr>
          <a:xfrm>
            <a:off x="9606455" y="-1"/>
            <a:ext cx="2585545" cy="325820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0">
          <a:gsLst>
            <a:gs pos="0">
              <a:srgbClr val="D2ECB6"/>
            </a:gs>
            <a:gs pos="50000">
              <a:srgbClr val="FFFFFF"/>
            </a:gs>
            <a:gs pos="100000">
              <a:srgbClr val="F4EB6B"/>
            </a:gs>
          </a:gsLst>
          <a:lin ang="5400000" scaled="1"/>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52847ED-BE66-4F0F-A731-2B5C1E1B7006}"/>
              </a:ext>
            </a:extLst>
          </p:cNvPr>
          <p:cNvPicPr>
            <a:picLocks noChangeAspect="1"/>
          </p:cNvPicPr>
          <p:nvPr/>
        </p:nvPicPr>
        <p:blipFill>
          <a:blip r:embed="rId2"/>
          <a:srcRect/>
          <a:stretch>
            <a:fillRect/>
          </a:stretch>
        </p:blipFill>
        <p:spPr bwMode="auto">
          <a:xfrm>
            <a:off x="195317" y="2434787"/>
            <a:ext cx="5410200" cy="4167188"/>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AE2088A-C20A-4DFD-9D17-49A2F8502106}"/>
              </a:ext>
            </a:extLst>
          </p:cNvPr>
          <p:cNvSpPr/>
          <p:nvPr/>
        </p:nvSpPr>
        <p:spPr>
          <a:xfrm>
            <a:off x="97988" y="396765"/>
            <a:ext cx="4308475" cy="1077218"/>
          </a:xfrm>
          <a:prstGeom prst="rect">
            <a:avLst/>
          </a:prstGeom>
        </p:spPr>
        <p:txBody>
          <a:bodyPr>
            <a:spAutoFit/>
          </a:bodyPr>
          <a:lstStyle/>
          <a:p>
            <a:pPr algn="ctr" eaLnBrk="0" fontAlgn="base" hangingPunct="0">
              <a:spcBef>
                <a:spcPct val="0"/>
              </a:spcBef>
              <a:spcAft>
                <a:spcPct val="0"/>
              </a:spcAft>
              <a:defRPr/>
            </a:pPr>
            <a:r>
              <a:rPr lang="hi-IN" sz="3200" b="1" i="1" dirty="0">
                <a:solidFill>
                  <a:srgbClr val="C00000"/>
                </a:solidFill>
                <a:effectLst>
                  <a:outerShdw blurRad="38100" dist="38100" dir="2700000" algn="tl">
                    <a:srgbClr val="000000">
                      <a:alpha val="43137"/>
                    </a:srgbClr>
                  </a:outerShdw>
                </a:effectLst>
                <a:latin typeface="Balaram" panose="00000400000000000000" pitchFamily="2" charset="0"/>
              </a:rPr>
              <a:t>श्लोक 2.42-43  के तात्पर्य में चर्चा</a:t>
            </a:r>
            <a:endParaRPr lang="en-US" sz="3200" b="1" i="1" dirty="0">
              <a:solidFill>
                <a:srgbClr val="C00000"/>
              </a:solidFill>
              <a:effectLst>
                <a:outerShdw blurRad="38100" dist="38100" dir="2700000" algn="tl">
                  <a:srgbClr val="000000">
                    <a:alpha val="43137"/>
                  </a:srgbClr>
                </a:outerShdw>
              </a:effectLst>
              <a:latin typeface="Balaram" panose="00000400000000000000" pitchFamily="2" charset="0"/>
            </a:endParaRPr>
          </a:p>
        </p:txBody>
      </p:sp>
      <p:sp>
        <p:nvSpPr>
          <p:cNvPr id="8" name="TextBox 7">
            <a:extLst>
              <a:ext uri="{FF2B5EF4-FFF2-40B4-BE49-F238E27FC236}">
                <a16:creationId xmlns:a16="http://schemas.microsoft.com/office/drawing/2014/main" id="{15D021AC-D666-440E-B311-EBCA333C9AA4}"/>
              </a:ext>
            </a:extLst>
          </p:cNvPr>
          <p:cNvSpPr txBox="1"/>
          <p:nvPr/>
        </p:nvSpPr>
        <p:spPr>
          <a:xfrm>
            <a:off x="5714234" y="231000"/>
            <a:ext cx="6190592" cy="6370975"/>
          </a:xfrm>
          <a:prstGeom prst="rect">
            <a:avLst/>
          </a:prstGeom>
          <a:noFill/>
          <a:ln w="25400">
            <a:solidFill>
              <a:schemeClr val="tx1"/>
            </a:solidFill>
          </a:ln>
        </p:spPr>
        <p:txBody>
          <a:bodyPr wrap="square">
            <a:spAutoFit/>
          </a:bodyPr>
          <a:lstStyle/>
          <a:p>
            <a:r>
              <a:rPr lang="hi-IN" sz="2400" b="1" i="0" dirty="0">
                <a:solidFill>
                  <a:srgbClr val="000000"/>
                </a:solidFill>
                <a:effectLst/>
                <a:latin typeface="Calibri" panose="020F0502020204030204" pitchFamily="34" charset="0"/>
              </a:rPr>
              <a:t>पाठ 2.41 और 2.42 : </a:t>
            </a:r>
            <a:r>
              <a:rPr lang="hi-IN" sz="2400" i="0" dirty="0">
                <a:solidFill>
                  <a:srgbClr val="000000"/>
                </a:solidFill>
                <a:effectLst/>
                <a:latin typeface="Calibri" panose="020F0502020204030204" pitchFamily="34" charset="0"/>
              </a:rPr>
              <a:t>यहाँ पाठ 2.42 में, कृष्ण ने पहली बार अर्जुन को वेदों का उल्लेख किया है। वह अर्जुन से कहते है कि </a:t>
            </a:r>
            <a:r>
              <a:rPr lang="hi-IN" sz="2400" i="0" u="sng" dirty="0">
                <a:solidFill>
                  <a:srgbClr val="000000"/>
                </a:solidFill>
                <a:effectLst/>
                <a:latin typeface="Calibri" panose="020F0502020204030204" pitchFamily="34" charset="0"/>
              </a:rPr>
              <a:t>वह अपनी कर्म-कांड मानसिकता, या वेदों को कई यज्ञों के लिए उपयोग करने के विचार को अस्थायी फल और पुत्र, स्वास्थ्य, शक्ति, धन, दीर्घायु, एक भरपूर फसल या स्वर्गीय जैसे आशीर्वाद प्राप्त करने के उद्देश्य से विभिन्न देवताओं को प्रसन्न करने के लिए उपयोग करने का विचार करता है।</a:t>
            </a:r>
          </a:p>
          <a:p>
            <a:endParaRPr lang="en-US" sz="2400" dirty="0">
              <a:solidFill>
                <a:srgbClr val="000000"/>
              </a:solidFill>
              <a:latin typeface="Calibri" panose="020F0502020204030204" pitchFamily="34" charset="0"/>
            </a:endParaRPr>
          </a:p>
          <a:p>
            <a:r>
              <a:rPr lang="hi-IN" sz="2400" b="0" i="0" dirty="0">
                <a:solidFill>
                  <a:srgbClr val="000000"/>
                </a:solidFill>
                <a:effectLst/>
                <a:latin typeface="Calibri" panose="020F0502020204030204" pitchFamily="34" charset="0"/>
              </a:rPr>
              <a:t>यह ध्यान दिया जाना चाहिए कि पिछले खंड में, कृष्ण ने अर्जुन में उसी मानसिकता को अपील करके अर्जुन को लड़ने के लिए प्रोत्साहित किया, जिसकी वह अब निंदा करता है। हालांकि पहले अर्जुन को स्वर्ग प्राप्त करने के लिए लड़ने के लिए प्रोत्साहित करते हुए, </a:t>
            </a:r>
            <a:r>
              <a:rPr lang="hi-IN" sz="2400" b="0" i="0" u="sng" dirty="0">
                <a:solidFill>
                  <a:srgbClr val="000000"/>
                </a:solidFill>
                <a:effectLst/>
                <a:latin typeface="Calibri" panose="020F0502020204030204" pitchFamily="34" charset="0"/>
              </a:rPr>
              <a:t>कृष्ण अब एक उच्च स्तर पर बोलते हैं, बुद्धि-योग का स्तर।</a:t>
            </a:r>
            <a:endParaRPr lang="en-IN" sz="2400" u="sng"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39201E-B62E-4D13-AA3C-CBF0330759CA}"/>
              </a:ext>
            </a:extLst>
          </p:cNvPr>
          <p:cNvPicPr>
            <a:picLocks noChangeAspect="1"/>
          </p:cNvPicPr>
          <p:nvPr/>
        </p:nvPicPr>
        <p:blipFill>
          <a:blip r:embed="rId2"/>
          <a:stretch>
            <a:fillRect/>
          </a:stretch>
        </p:blipFill>
        <p:spPr>
          <a:xfrm>
            <a:off x="188258" y="2515914"/>
            <a:ext cx="11815484" cy="4342086"/>
          </a:xfrm>
          <a:prstGeom prst="rect">
            <a:avLst/>
          </a:prstGeom>
        </p:spPr>
      </p:pic>
      <p:pic>
        <p:nvPicPr>
          <p:cNvPr id="6" name="Picture 5">
            <a:extLst>
              <a:ext uri="{FF2B5EF4-FFF2-40B4-BE49-F238E27FC236}">
                <a16:creationId xmlns:a16="http://schemas.microsoft.com/office/drawing/2014/main" id="{7898AE8F-BE8A-4A4E-8680-ECA72B0F5896}"/>
              </a:ext>
            </a:extLst>
          </p:cNvPr>
          <p:cNvPicPr>
            <a:picLocks noChangeAspect="1"/>
          </p:cNvPicPr>
          <p:nvPr/>
        </p:nvPicPr>
        <p:blipFill>
          <a:blip r:embed="rId3"/>
          <a:stretch>
            <a:fillRect/>
          </a:stretch>
        </p:blipFill>
        <p:spPr>
          <a:xfrm>
            <a:off x="0" y="1"/>
            <a:ext cx="4782555" cy="2879834"/>
          </a:xfrm>
          <a:prstGeom prst="rect">
            <a:avLst/>
          </a:prstGeom>
        </p:spPr>
      </p:pic>
      <p:pic>
        <p:nvPicPr>
          <p:cNvPr id="7" name="Picture 6">
            <a:extLst>
              <a:ext uri="{FF2B5EF4-FFF2-40B4-BE49-F238E27FC236}">
                <a16:creationId xmlns:a16="http://schemas.microsoft.com/office/drawing/2014/main" id="{CEDE931B-0920-4200-8EA0-06D4F910369E}"/>
              </a:ext>
            </a:extLst>
          </p:cNvPr>
          <p:cNvPicPr>
            <a:picLocks noChangeAspect="1"/>
          </p:cNvPicPr>
          <p:nvPr/>
        </p:nvPicPr>
        <p:blipFill rotWithShape="1">
          <a:blip r:embed="rId4"/>
          <a:srcRect r="6486"/>
          <a:stretch/>
        </p:blipFill>
        <p:spPr>
          <a:xfrm>
            <a:off x="9648497" y="0"/>
            <a:ext cx="2543503" cy="2940332"/>
          </a:xfrm>
          <a:prstGeom prst="rect">
            <a:avLst/>
          </a:prstGeom>
        </p:spPr>
      </p:pic>
      <p:pic>
        <p:nvPicPr>
          <p:cNvPr id="9" name="Picture 8" descr="A picture containing text, nature&#10;&#10;Description automatically generated">
            <a:extLst>
              <a:ext uri="{FF2B5EF4-FFF2-40B4-BE49-F238E27FC236}">
                <a16:creationId xmlns:a16="http://schemas.microsoft.com/office/drawing/2014/main" id="{7B211443-9953-41B7-88F7-438A7D3532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4248" y="14118"/>
            <a:ext cx="4782555" cy="2940331"/>
          </a:xfrm>
          <a:prstGeom prst="rect">
            <a:avLst/>
          </a:prstGeom>
        </p:spPr>
      </p:pic>
    </p:spTree>
    <p:extLst>
      <p:ext uri="{BB962C8B-B14F-4D97-AF65-F5344CB8AC3E}">
        <p14:creationId xmlns:p14="http://schemas.microsoft.com/office/powerpoint/2010/main" val="1248132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E3E3E3"/>
            </a:gs>
            <a:gs pos="50000">
              <a:srgbClr val="F5DDA1"/>
            </a:gs>
            <a:gs pos="100000">
              <a:srgbClr val="F5DDA1"/>
            </a:gs>
          </a:gsLst>
          <a:path path="rect">
            <a:fillToRect r="100000" b="100000"/>
          </a:path>
        </a:gradFill>
        <a:effectLst/>
      </p:bgPr>
    </p:bg>
    <p:spTree>
      <p:nvGrpSpPr>
        <p:cNvPr id="1" name=""/>
        <p:cNvGrpSpPr/>
        <p:nvPr/>
      </p:nvGrpSpPr>
      <p:grpSpPr>
        <a:xfrm>
          <a:off x="0" y="0"/>
          <a:ext cx="0" cy="0"/>
          <a:chOff x="0" y="0"/>
          <a:chExt cx="0" cy="0"/>
        </a:xfrm>
      </p:grpSpPr>
      <p:pic>
        <p:nvPicPr>
          <p:cNvPr id="14" name="Google Shape;357;p44" descr="Bhagavad Gita 2.44 - ISKCON">
            <a:extLst>
              <a:ext uri="{FF2B5EF4-FFF2-40B4-BE49-F238E27FC236}">
                <a16:creationId xmlns:a16="http://schemas.microsoft.com/office/drawing/2014/main" id="{8AEC21E2-F210-49D2-A075-5546A9E30BBB}"/>
              </a:ext>
            </a:extLst>
          </p:cNvPr>
          <p:cNvPicPr preferRelativeResize="0"/>
          <p:nvPr/>
        </p:nvPicPr>
        <p:blipFill rotWithShape="1">
          <a:blip r:embed="rId2">
            <a:alphaModFix/>
          </a:blip>
          <a:srcRect l="16658" r="35694" b="38427"/>
          <a:stretch/>
        </p:blipFill>
        <p:spPr>
          <a:xfrm>
            <a:off x="10659861" y="3917718"/>
            <a:ext cx="1617753" cy="1716632"/>
          </a:xfrm>
          <a:prstGeom prst="rect">
            <a:avLst/>
          </a:prstGeom>
          <a:noFill/>
          <a:ln>
            <a:noFill/>
          </a:ln>
        </p:spPr>
      </p:pic>
      <p:pic>
        <p:nvPicPr>
          <p:cNvPr id="128003" name="Picture 5">
            <a:extLst>
              <a:ext uri="{FF2B5EF4-FFF2-40B4-BE49-F238E27FC236}">
                <a16:creationId xmlns:a16="http://schemas.microsoft.com/office/drawing/2014/main" id="{08C50F14-9130-411A-B31C-85B86D3FB7B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6234" y="2916238"/>
            <a:ext cx="4953000" cy="394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9">
            <a:extLst>
              <a:ext uri="{FF2B5EF4-FFF2-40B4-BE49-F238E27FC236}">
                <a16:creationId xmlns:a16="http://schemas.microsoft.com/office/drawing/2014/main" id="{FE14274A-E7F6-4683-8111-53CBD23289F6}"/>
              </a:ext>
            </a:extLst>
          </p:cNvPr>
          <p:cNvSpPr>
            <a:spLocks noChangeArrowheads="1"/>
          </p:cNvSpPr>
          <p:nvPr/>
        </p:nvSpPr>
        <p:spPr bwMode="auto">
          <a:xfrm>
            <a:off x="296864" y="1684337"/>
            <a:ext cx="4191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caGoudy" panose="00000400000000000000" pitchFamily="2" charset="0"/>
              </a:defRPr>
            </a:lvl1pPr>
            <a:lvl2pPr marL="742950" indent="-285750">
              <a:defRPr>
                <a:solidFill>
                  <a:schemeClr val="tx1"/>
                </a:solidFill>
                <a:latin typeface="ScaGoudy" panose="00000400000000000000" pitchFamily="2" charset="0"/>
              </a:defRPr>
            </a:lvl2pPr>
            <a:lvl3pPr marL="1143000" indent="-228600">
              <a:defRPr>
                <a:solidFill>
                  <a:schemeClr val="tx1"/>
                </a:solidFill>
                <a:latin typeface="ScaGoudy" panose="00000400000000000000" pitchFamily="2" charset="0"/>
              </a:defRPr>
            </a:lvl3pPr>
            <a:lvl4pPr marL="1600200" indent="-228600">
              <a:defRPr>
                <a:solidFill>
                  <a:schemeClr val="tx1"/>
                </a:solidFill>
                <a:latin typeface="ScaGoudy" panose="00000400000000000000" pitchFamily="2" charset="0"/>
              </a:defRPr>
            </a:lvl4pPr>
            <a:lvl5pPr marL="2057400" indent="-228600">
              <a:defRPr>
                <a:solidFill>
                  <a:schemeClr val="tx1"/>
                </a:solidFill>
                <a:latin typeface="ScaGoudy" panose="00000400000000000000" pitchFamily="2" charset="0"/>
              </a:defRPr>
            </a:lvl5pPr>
            <a:lvl6pPr marL="2514600" indent="-228600" eaLnBrk="0" fontAlgn="base" hangingPunct="0">
              <a:spcBef>
                <a:spcPct val="0"/>
              </a:spcBef>
              <a:spcAft>
                <a:spcPct val="0"/>
              </a:spcAft>
              <a:defRPr>
                <a:solidFill>
                  <a:schemeClr val="tx1"/>
                </a:solidFill>
                <a:latin typeface="ScaGoudy" panose="00000400000000000000" pitchFamily="2" charset="0"/>
              </a:defRPr>
            </a:lvl6pPr>
            <a:lvl7pPr marL="2971800" indent="-228600" eaLnBrk="0" fontAlgn="base" hangingPunct="0">
              <a:spcBef>
                <a:spcPct val="0"/>
              </a:spcBef>
              <a:spcAft>
                <a:spcPct val="0"/>
              </a:spcAft>
              <a:defRPr>
                <a:solidFill>
                  <a:schemeClr val="tx1"/>
                </a:solidFill>
                <a:latin typeface="ScaGoudy" panose="00000400000000000000" pitchFamily="2" charset="0"/>
              </a:defRPr>
            </a:lvl7pPr>
            <a:lvl8pPr marL="3429000" indent="-228600" eaLnBrk="0" fontAlgn="base" hangingPunct="0">
              <a:spcBef>
                <a:spcPct val="0"/>
              </a:spcBef>
              <a:spcAft>
                <a:spcPct val="0"/>
              </a:spcAft>
              <a:defRPr>
                <a:solidFill>
                  <a:schemeClr val="tx1"/>
                </a:solidFill>
                <a:latin typeface="ScaGoudy" panose="00000400000000000000" pitchFamily="2" charset="0"/>
              </a:defRPr>
            </a:lvl8pPr>
            <a:lvl9pPr marL="3886200" indent="-228600" eaLnBrk="0" fontAlgn="base" hangingPunct="0">
              <a:spcBef>
                <a:spcPct val="0"/>
              </a:spcBef>
              <a:spcAft>
                <a:spcPct val="0"/>
              </a:spcAft>
              <a:defRPr>
                <a:solidFill>
                  <a:schemeClr val="tx1"/>
                </a:solidFill>
                <a:latin typeface="ScaGoudy" panose="00000400000000000000" pitchFamily="2" charset="0"/>
              </a:defRPr>
            </a:lvl9pPr>
          </a:lstStyle>
          <a:p>
            <a:pPr algn="just" eaLnBrk="0" fontAlgn="base" hangingPunct="0">
              <a:spcBef>
                <a:spcPct val="0"/>
              </a:spcBef>
              <a:spcAft>
                <a:spcPct val="0"/>
              </a:spcAft>
              <a:defRPr/>
            </a:pPr>
            <a:r>
              <a:rPr lang="hi-IN" altLang="en-US" sz="2400" b="1" i="1" dirty="0">
                <a:solidFill>
                  <a:srgbClr val="C00000"/>
                </a:solidFill>
                <a:effectLst>
                  <a:outerShdw blurRad="38100" dist="38100" dir="2700000" algn="tl">
                    <a:srgbClr val="000000">
                      <a:alpha val="43137"/>
                    </a:srgbClr>
                  </a:outerShdw>
                </a:effectLst>
                <a:latin typeface="Balaram" panose="00000400000000000000" pitchFamily="2" charset="0"/>
              </a:rPr>
              <a:t>इन्द्रिय भोग (भोग) और भौतिक ऐश्वर्य (ऐश्वर्य) , भक्ति सेवा (समाधि) के 'दृढ़ निश्चय' के लिए दो बाधाएँ हैं</a:t>
            </a:r>
            <a:endParaRPr lang="en-US" altLang="en-US" sz="2400" b="1" i="1" dirty="0">
              <a:solidFill>
                <a:srgbClr val="C00000"/>
              </a:solidFill>
              <a:effectLst>
                <a:outerShdw blurRad="38100" dist="38100" dir="2700000" algn="tl">
                  <a:srgbClr val="000000">
                    <a:alpha val="43137"/>
                  </a:srgbClr>
                </a:outerShdw>
              </a:effectLst>
              <a:latin typeface="Balaram" panose="00000400000000000000" pitchFamily="2" charset="0"/>
            </a:endParaRPr>
          </a:p>
        </p:txBody>
      </p:sp>
      <p:pic>
        <p:nvPicPr>
          <p:cNvPr id="21" name="Picture 20">
            <a:extLst>
              <a:ext uri="{FF2B5EF4-FFF2-40B4-BE49-F238E27FC236}">
                <a16:creationId xmlns:a16="http://schemas.microsoft.com/office/drawing/2014/main" id="{796B0D09-A6F8-4C43-B36E-A9308129E404}"/>
              </a:ext>
            </a:extLst>
          </p:cNvPr>
          <p:cNvPicPr>
            <a:picLocks noChangeAspect="1"/>
          </p:cNvPicPr>
          <p:nvPr/>
        </p:nvPicPr>
        <p:blipFill>
          <a:blip r:embed="rId4"/>
          <a:stretch>
            <a:fillRect/>
          </a:stretch>
        </p:blipFill>
        <p:spPr>
          <a:xfrm>
            <a:off x="522892" y="457201"/>
            <a:ext cx="3352800" cy="1076325"/>
          </a:xfrm>
          <a:prstGeom prst="rect">
            <a:avLst/>
          </a:prstGeom>
          <a:ln>
            <a:noFill/>
          </a:ln>
          <a:effectLst>
            <a:outerShdw blurRad="292100" dist="139700" dir="2700000" algn="tl" rotWithShape="0">
              <a:srgbClr val="333333">
                <a:alpha val="65000"/>
              </a:srgbClr>
            </a:outerShdw>
          </a:effectLst>
        </p:spPr>
      </p:pic>
      <p:sp>
        <p:nvSpPr>
          <p:cNvPr id="22" name="Rectangle 21">
            <a:extLst>
              <a:ext uri="{FF2B5EF4-FFF2-40B4-BE49-F238E27FC236}">
                <a16:creationId xmlns:a16="http://schemas.microsoft.com/office/drawing/2014/main" id="{85547020-5785-47BF-A155-8F49099F065D}"/>
              </a:ext>
            </a:extLst>
          </p:cNvPr>
          <p:cNvSpPr/>
          <p:nvPr/>
        </p:nvSpPr>
        <p:spPr>
          <a:xfrm>
            <a:off x="857856" y="685800"/>
            <a:ext cx="2668587" cy="769938"/>
          </a:xfrm>
          <a:prstGeom prst="rect">
            <a:avLst/>
          </a:prstGeom>
        </p:spPr>
        <p:txBody>
          <a:bodyPr wrap="none">
            <a:spAutoFit/>
          </a:bodyPr>
          <a:lstStyle/>
          <a:p>
            <a:pPr fontAlgn="base">
              <a:spcBef>
                <a:spcPct val="0"/>
              </a:spcBef>
              <a:spcAft>
                <a:spcPct val="0"/>
              </a:spcAft>
              <a:defRPr/>
            </a:pPr>
            <a:r>
              <a:rPr lang="hi-IN" sz="4400" b="1" i="1" kern="0" dirty="0">
                <a:solidFill>
                  <a:srgbClr val="000000"/>
                </a:solidFill>
                <a:effectLst>
                  <a:outerShdw blurRad="38100" dist="38100" dir="2700000" algn="tl">
                    <a:srgbClr val="000000">
                      <a:alpha val="43137"/>
                    </a:srgbClr>
                  </a:outerShdw>
                </a:effectLst>
                <a:latin typeface="Balaram" pitchFamily="2" charset="0"/>
              </a:rPr>
              <a:t>श्लोक</a:t>
            </a:r>
            <a:r>
              <a:rPr lang="en-US" sz="4400" b="1" i="1" kern="0" dirty="0">
                <a:solidFill>
                  <a:srgbClr val="000000"/>
                </a:solidFill>
                <a:effectLst>
                  <a:outerShdw blurRad="38100" dist="38100" dir="2700000" algn="tl">
                    <a:srgbClr val="000000">
                      <a:alpha val="43137"/>
                    </a:srgbClr>
                  </a:outerShdw>
                </a:effectLst>
                <a:latin typeface="Balaram" pitchFamily="2" charset="0"/>
              </a:rPr>
              <a:t> 2.44</a:t>
            </a:r>
            <a:endParaRPr lang="en-US" sz="4400" dirty="0">
              <a:solidFill>
                <a:srgbClr val="000000"/>
              </a:solidFill>
              <a:latin typeface="ScaGoudy" panose="00000400000000000000" pitchFamily="2" charset="0"/>
            </a:endParaRPr>
          </a:p>
        </p:txBody>
      </p:sp>
      <p:sp>
        <p:nvSpPr>
          <p:cNvPr id="128007" name="Rectangle 1">
            <a:extLst>
              <a:ext uri="{FF2B5EF4-FFF2-40B4-BE49-F238E27FC236}">
                <a16:creationId xmlns:a16="http://schemas.microsoft.com/office/drawing/2014/main" id="{83B55256-CF9C-4020-B427-8005FEB74896}"/>
              </a:ext>
            </a:extLst>
          </p:cNvPr>
          <p:cNvSpPr>
            <a:spLocks noChangeArrowheads="1"/>
          </p:cNvSpPr>
          <p:nvPr/>
        </p:nvSpPr>
        <p:spPr bwMode="auto">
          <a:xfrm>
            <a:off x="1586053" y="531911"/>
            <a:ext cx="121219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fontAlgn="base">
              <a:spcBef>
                <a:spcPct val="0"/>
              </a:spcBef>
              <a:spcAft>
                <a:spcPct val="0"/>
              </a:spcAft>
              <a:buNone/>
            </a:pPr>
            <a:r>
              <a:rPr lang="hi-IN" altLang="en-US" sz="1400" b="1" i="1" dirty="0">
                <a:solidFill>
                  <a:srgbClr val="000000"/>
                </a:solidFill>
                <a:latin typeface="Balaram" panose="00000400000000000000" pitchFamily="2" charset="0"/>
              </a:rPr>
              <a:t>संक्षेप में गीता</a:t>
            </a:r>
            <a:endParaRPr lang="en-US" altLang="en-US" sz="1400" b="1" i="1" dirty="0">
              <a:solidFill>
                <a:srgbClr val="000000"/>
              </a:solidFill>
              <a:latin typeface="Balaram" panose="00000400000000000000" pitchFamily="2" charset="0"/>
            </a:endParaRPr>
          </a:p>
        </p:txBody>
      </p:sp>
      <p:pic>
        <p:nvPicPr>
          <p:cNvPr id="3" name="Picture 2" descr="A picture containing text, nature&#10;&#10;Description automatically generated">
            <a:extLst>
              <a:ext uri="{FF2B5EF4-FFF2-40B4-BE49-F238E27FC236}">
                <a16:creationId xmlns:a16="http://schemas.microsoft.com/office/drawing/2014/main" id="{B516B74B-CDD5-4052-93BE-165867C097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1078" y="0"/>
            <a:ext cx="6610922" cy="3941762"/>
          </a:xfrm>
          <a:prstGeom prst="rect">
            <a:avLst/>
          </a:prstGeom>
        </p:spPr>
      </p:pic>
      <p:pic>
        <p:nvPicPr>
          <p:cNvPr id="10" name="Picture 4">
            <a:extLst>
              <a:ext uri="{FF2B5EF4-FFF2-40B4-BE49-F238E27FC236}">
                <a16:creationId xmlns:a16="http://schemas.microsoft.com/office/drawing/2014/main" id="{E4FECEFB-25E6-48DC-A9C3-AD402D759C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18435" y="4410700"/>
            <a:ext cx="2190448" cy="244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a:extLst>
              <a:ext uri="{FF2B5EF4-FFF2-40B4-BE49-F238E27FC236}">
                <a16:creationId xmlns:a16="http://schemas.microsoft.com/office/drawing/2014/main" id="{4899A517-C78B-4FA7-AE0D-D5C4ADEEB9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08883" y="4410700"/>
            <a:ext cx="2725194" cy="2401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34" descr="C:\Users\Radha Madhav\Desktop\Heart.png">
            <a:extLst>
              <a:ext uri="{FF2B5EF4-FFF2-40B4-BE49-F238E27FC236}">
                <a16:creationId xmlns:a16="http://schemas.microsoft.com/office/drawing/2014/main" id="{8AC0DF82-DD8F-48F0-AB3F-27DA09D04F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89054" y="5087007"/>
            <a:ext cx="2818256" cy="2005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4"/>
          <p:cNvSpPr txBox="1">
            <a:spLocks noGrp="1"/>
          </p:cNvSpPr>
          <p:nvPr>
            <p:ph type="subTitle" idx="1"/>
          </p:nvPr>
        </p:nvSpPr>
        <p:spPr>
          <a:xfrm>
            <a:off x="4391100" y="-37097"/>
            <a:ext cx="7800900" cy="36726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1000"/>
              </a:spcBef>
              <a:spcAft>
                <a:spcPts val="0"/>
              </a:spcAft>
              <a:buClr>
                <a:srgbClr val="1D1601"/>
              </a:buClr>
              <a:buSzPts val="2000"/>
              <a:buNone/>
            </a:pPr>
            <a:r>
              <a:rPr lang="en-IN" sz="3000" dirty="0"/>
              <a:t>Bg. 2.44</a:t>
            </a:r>
            <a:endParaRPr sz="3000" dirty="0"/>
          </a:p>
          <a:p>
            <a:pPr marL="0" lvl="0" indent="0" algn="ctr" rtl="0">
              <a:lnSpc>
                <a:spcPct val="90000"/>
              </a:lnSpc>
              <a:spcBef>
                <a:spcPts val="1000"/>
              </a:spcBef>
              <a:spcAft>
                <a:spcPts val="0"/>
              </a:spcAft>
              <a:buClr>
                <a:srgbClr val="1D1601"/>
              </a:buClr>
              <a:buSzPts val="2000"/>
              <a:buNone/>
            </a:pPr>
            <a:endParaRPr sz="300" dirty="0"/>
          </a:p>
          <a:p>
            <a:pPr marL="0" lvl="0" indent="0" algn="ctr" rtl="0">
              <a:lnSpc>
                <a:spcPct val="90000"/>
              </a:lnSpc>
              <a:spcBef>
                <a:spcPts val="1000"/>
              </a:spcBef>
              <a:spcAft>
                <a:spcPts val="0"/>
              </a:spcAft>
              <a:buClr>
                <a:srgbClr val="1D1601"/>
              </a:buClr>
              <a:buSzPts val="2000"/>
              <a:buNone/>
            </a:pPr>
            <a:r>
              <a:rPr lang="en-IN" sz="3000" dirty="0" err="1"/>
              <a:t>भोगैश्वर्यप्रसक्तानां</a:t>
            </a:r>
            <a:r>
              <a:rPr lang="en-IN" sz="3000" dirty="0"/>
              <a:t> </a:t>
            </a:r>
            <a:r>
              <a:rPr lang="en-IN" sz="3000" dirty="0" err="1"/>
              <a:t>तयापहृतचेतसाम्</a:t>
            </a:r>
            <a:r>
              <a:rPr lang="en-IN" sz="3000" dirty="0"/>
              <a:t> ।</a:t>
            </a:r>
            <a:endParaRPr sz="3000" dirty="0"/>
          </a:p>
          <a:p>
            <a:pPr marL="0" lvl="0" indent="0" algn="ctr" rtl="0">
              <a:lnSpc>
                <a:spcPct val="90000"/>
              </a:lnSpc>
              <a:spcBef>
                <a:spcPts val="1000"/>
              </a:spcBef>
              <a:spcAft>
                <a:spcPts val="0"/>
              </a:spcAft>
              <a:buClr>
                <a:srgbClr val="1D1601"/>
              </a:buClr>
              <a:buSzPts val="2000"/>
              <a:buNone/>
            </a:pPr>
            <a:r>
              <a:rPr lang="en-IN" sz="3000" dirty="0" err="1"/>
              <a:t>व्यवसायात्मिका</a:t>
            </a:r>
            <a:r>
              <a:rPr lang="en-IN" sz="3000" dirty="0"/>
              <a:t> </a:t>
            </a:r>
            <a:r>
              <a:rPr lang="en-IN" sz="3000" dirty="0" err="1"/>
              <a:t>बुद्धिः</a:t>
            </a:r>
            <a:r>
              <a:rPr lang="en-IN" sz="3000" dirty="0"/>
              <a:t> </a:t>
            </a:r>
            <a:r>
              <a:rPr lang="en-IN" sz="3000" dirty="0" err="1"/>
              <a:t>समाधौ</a:t>
            </a:r>
            <a:r>
              <a:rPr lang="en-IN" sz="3000" dirty="0"/>
              <a:t> न </a:t>
            </a:r>
            <a:r>
              <a:rPr lang="en-IN" sz="3000" dirty="0" err="1"/>
              <a:t>विधीयते</a:t>
            </a:r>
            <a:r>
              <a:rPr lang="en-IN" sz="3000" dirty="0"/>
              <a:t> ॥ ४४ ॥</a:t>
            </a:r>
            <a:endParaRPr sz="3000" dirty="0"/>
          </a:p>
          <a:p>
            <a:pPr marL="0" lvl="0" indent="0" algn="ctr" rtl="0">
              <a:lnSpc>
                <a:spcPct val="90000"/>
              </a:lnSpc>
              <a:spcBef>
                <a:spcPts val="1000"/>
              </a:spcBef>
              <a:spcAft>
                <a:spcPts val="0"/>
              </a:spcAft>
              <a:buClr>
                <a:srgbClr val="1D1601"/>
              </a:buClr>
              <a:buSzPts val="2000"/>
              <a:buNone/>
            </a:pPr>
            <a:endParaRPr sz="3000" dirty="0"/>
          </a:p>
          <a:p>
            <a:pPr marL="0" lvl="0" indent="0" algn="ctr" rtl="0">
              <a:lnSpc>
                <a:spcPct val="90000"/>
              </a:lnSpc>
              <a:spcBef>
                <a:spcPts val="1000"/>
              </a:spcBef>
              <a:spcAft>
                <a:spcPts val="0"/>
              </a:spcAft>
              <a:buClr>
                <a:srgbClr val="1D1601"/>
              </a:buClr>
              <a:buSzPts val="2000"/>
              <a:buNone/>
            </a:pPr>
            <a:r>
              <a:rPr lang="en-IN" sz="3000" dirty="0" err="1"/>
              <a:t>bhogaiśvarya-prasaktānāṁ</a:t>
            </a:r>
            <a:endParaRPr sz="3000" dirty="0"/>
          </a:p>
          <a:p>
            <a:pPr marL="0" lvl="0" indent="0" algn="ctr" rtl="0">
              <a:lnSpc>
                <a:spcPct val="90000"/>
              </a:lnSpc>
              <a:spcBef>
                <a:spcPts val="1000"/>
              </a:spcBef>
              <a:spcAft>
                <a:spcPts val="0"/>
              </a:spcAft>
              <a:buClr>
                <a:srgbClr val="1D1601"/>
              </a:buClr>
              <a:buSzPts val="2000"/>
              <a:buNone/>
            </a:pPr>
            <a:r>
              <a:rPr lang="en-IN" sz="3000" dirty="0" err="1"/>
              <a:t>tayāpahṛta-cetasām</a:t>
            </a:r>
            <a:endParaRPr sz="3000" dirty="0"/>
          </a:p>
          <a:p>
            <a:pPr marL="0" lvl="0" indent="0" algn="ctr" rtl="0">
              <a:lnSpc>
                <a:spcPct val="90000"/>
              </a:lnSpc>
              <a:spcBef>
                <a:spcPts val="1000"/>
              </a:spcBef>
              <a:spcAft>
                <a:spcPts val="0"/>
              </a:spcAft>
              <a:buClr>
                <a:srgbClr val="1D1601"/>
              </a:buClr>
              <a:buSzPts val="2000"/>
              <a:buNone/>
            </a:pPr>
            <a:r>
              <a:rPr lang="en-IN" sz="3000" dirty="0" err="1"/>
              <a:t>vyavasāyātmikā</a:t>
            </a:r>
            <a:r>
              <a:rPr lang="en-IN" sz="3000" dirty="0"/>
              <a:t> </a:t>
            </a:r>
            <a:r>
              <a:rPr lang="en-IN" sz="3000" dirty="0" err="1"/>
              <a:t>buddhiḥ</a:t>
            </a:r>
            <a:endParaRPr sz="3000" dirty="0"/>
          </a:p>
          <a:p>
            <a:pPr marL="0" lvl="0" indent="0" algn="ctr" rtl="0">
              <a:lnSpc>
                <a:spcPct val="90000"/>
              </a:lnSpc>
              <a:spcBef>
                <a:spcPts val="1000"/>
              </a:spcBef>
              <a:spcAft>
                <a:spcPts val="0"/>
              </a:spcAft>
              <a:buClr>
                <a:srgbClr val="1D1601"/>
              </a:buClr>
              <a:buSzPts val="2000"/>
              <a:buNone/>
            </a:pPr>
            <a:r>
              <a:rPr lang="en-IN" sz="3000" dirty="0" err="1"/>
              <a:t>samādhau</a:t>
            </a:r>
            <a:r>
              <a:rPr lang="en-IN" sz="3000" dirty="0"/>
              <a:t> </a:t>
            </a:r>
            <a:r>
              <a:rPr lang="en-IN" sz="3000" dirty="0" err="1"/>
              <a:t>na</a:t>
            </a:r>
            <a:r>
              <a:rPr lang="en-IN" sz="3000" dirty="0"/>
              <a:t> </a:t>
            </a:r>
            <a:r>
              <a:rPr lang="en-IN" sz="3000" dirty="0" err="1"/>
              <a:t>vidhīyate</a:t>
            </a:r>
            <a:endParaRPr sz="3000" dirty="0"/>
          </a:p>
        </p:txBody>
      </p:sp>
      <p:pic>
        <p:nvPicPr>
          <p:cNvPr id="358" name="Google Shape;358;p44" descr="Verse of the Day : Bhagavad-gita As It Is -- 2.44"/>
          <p:cNvPicPr preferRelativeResize="0"/>
          <p:nvPr/>
        </p:nvPicPr>
        <p:blipFill rotWithShape="1">
          <a:blip r:embed="rId3">
            <a:alphaModFix/>
          </a:blip>
          <a:srcRect r="39235"/>
          <a:stretch/>
        </p:blipFill>
        <p:spPr>
          <a:xfrm>
            <a:off x="0" y="3053138"/>
            <a:ext cx="4048018" cy="3810000"/>
          </a:xfrm>
          <a:prstGeom prst="rect">
            <a:avLst/>
          </a:prstGeom>
          <a:noFill/>
          <a:ln>
            <a:noFill/>
          </a:ln>
        </p:spPr>
      </p:pic>
      <p:pic>
        <p:nvPicPr>
          <p:cNvPr id="5" name="Google Shape;357;p44" descr="Bhagavad Gita 2.44 - ISKCON">
            <a:extLst>
              <a:ext uri="{FF2B5EF4-FFF2-40B4-BE49-F238E27FC236}">
                <a16:creationId xmlns:a16="http://schemas.microsoft.com/office/drawing/2014/main" id="{BB16C2A2-5171-46B9-A561-3388B54A7AF6}"/>
              </a:ext>
            </a:extLst>
          </p:cNvPr>
          <p:cNvPicPr preferRelativeResize="0"/>
          <p:nvPr/>
        </p:nvPicPr>
        <p:blipFill rotWithShape="1">
          <a:blip r:embed="rId4">
            <a:alphaModFix/>
          </a:blip>
          <a:srcRect l="16658" r="35694" b="38427"/>
          <a:stretch/>
        </p:blipFill>
        <p:spPr>
          <a:xfrm>
            <a:off x="0" y="0"/>
            <a:ext cx="1744717" cy="1996966"/>
          </a:xfrm>
          <a:prstGeom prst="rect">
            <a:avLst/>
          </a:prstGeom>
          <a:noFill/>
          <a:ln>
            <a:noFill/>
          </a:ln>
        </p:spPr>
      </p:pic>
      <p:pic>
        <p:nvPicPr>
          <p:cNvPr id="6" name="Picture 34" descr="C:\Users\Radha Madhav\Desktop\Heart.png">
            <a:extLst>
              <a:ext uri="{FF2B5EF4-FFF2-40B4-BE49-F238E27FC236}">
                <a16:creationId xmlns:a16="http://schemas.microsoft.com/office/drawing/2014/main" id="{ED393B9A-A443-47A3-84B9-6A7000B49E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1238" y="771433"/>
            <a:ext cx="3444916" cy="2451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049A504C-C268-4280-8CF7-B578848047B8}"/>
              </a:ext>
            </a:extLst>
          </p:cNvPr>
          <p:cNvSpPr txBox="1"/>
          <p:nvPr/>
        </p:nvSpPr>
        <p:spPr>
          <a:xfrm>
            <a:off x="5531069" y="5088285"/>
            <a:ext cx="6122276" cy="1631216"/>
          </a:xfrm>
          <a:prstGeom prst="rect">
            <a:avLst/>
          </a:prstGeom>
          <a:noFill/>
          <a:ln>
            <a:solidFill>
              <a:schemeClr val="tx1"/>
            </a:solidFill>
          </a:ln>
        </p:spPr>
        <p:txBody>
          <a:bodyPr wrap="square">
            <a:spAutoFit/>
          </a:bodyPr>
          <a:lstStyle/>
          <a:p>
            <a:pPr marL="285750" indent="-285750" eaLnBrk="0" fontAlgn="base" hangingPunct="0">
              <a:spcBef>
                <a:spcPct val="0"/>
              </a:spcBef>
              <a:spcAft>
                <a:spcPct val="0"/>
              </a:spcAft>
              <a:buFont typeface="Wingdings" panose="05000000000000000000" pitchFamily="2" charset="2"/>
              <a:buChar char="Ø"/>
              <a:defRPr/>
            </a:pPr>
            <a:r>
              <a:rPr lang="en-US" sz="2000" b="1" i="1" dirty="0">
                <a:solidFill>
                  <a:srgbClr val="C00000"/>
                </a:solidFill>
                <a:effectLst>
                  <a:outerShdw blurRad="38100" dist="38100" dir="2700000" algn="tl">
                    <a:srgbClr val="000000">
                      <a:alpha val="43137"/>
                    </a:srgbClr>
                  </a:outerShdw>
                </a:effectLst>
                <a:latin typeface="Balaram" panose="00000400000000000000" pitchFamily="2" charset="0"/>
              </a:rPr>
              <a:t>(a) </a:t>
            </a:r>
            <a:r>
              <a:rPr lang="hi-IN" sz="2000" b="1" i="1" dirty="0">
                <a:solidFill>
                  <a:srgbClr val="C00000"/>
                </a:solidFill>
                <a:effectLst>
                  <a:outerShdw blurRad="38100" dist="38100" dir="2700000" algn="tl">
                    <a:srgbClr val="000000">
                      <a:alpha val="43137"/>
                    </a:srgbClr>
                  </a:outerShdw>
                </a:effectLst>
                <a:latin typeface="Balaram" panose="00000400000000000000" pitchFamily="2" charset="0"/>
              </a:rPr>
              <a:t>भक्ति सेवा के 'दृढ़ संकल्प' के लिए दो बाधाएं</a:t>
            </a:r>
            <a:r>
              <a:rPr lang="sv-SE" sz="2000" b="1" i="1" dirty="0">
                <a:solidFill>
                  <a:srgbClr val="C00000"/>
                </a:solidFill>
                <a:effectLst>
                  <a:outerShdw blurRad="38100" dist="38100" dir="2700000" algn="tl">
                    <a:srgbClr val="000000">
                      <a:alpha val="43137"/>
                    </a:srgbClr>
                  </a:outerShdw>
                </a:effectLst>
                <a:latin typeface="Balaram" panose="00000400000000000000" pitchFamily="2" charset="0"/>
              </a:rPr>
              <a:t> </a:t>
            </a:r>
            <a:r>
              <a:rPr lang="hi-IN" sz="2000" b="1" i="1" dirty="0">
                <a:solidFill>
                  <a:srgbClr val="C00000"/>
                </a:solidFill>
                <a:effectLst>
                  <a:outerShdw blurRad="38100" dist="38100" dir="2700000" algn="tl">
                    <a:srgbClr val="000000">
                      <a:alpha val="43137"/>
                    </a:srgbClr>
                  </a:outerShdw>
                </a:effectLst>
                <a:latin typeface="Balaram" panose="00000400000000000000" pitchFamily="2" charset="0"/>
              </a:rPr>
              <a:t>(जिसे समाधि भी कहा जाता है, जिसका अर्थ है स्वयं की समझ के लिए स्थिर मन)</a:t>
            </a:r>
            <a:endParaRPr lang="sv-SE" sz="2000" b="1" i="1" dirty="0">
              <a:solidFill>
                <a:srgbClr val="C00000"/>
              </a:solidFill>
              <a:effectLst>
                <a:outerShdw blurRad="38100" dist="38100" dir="2700000" algn="tl">
                  <a:srgbClr val="000000">
                    <a:alpha val="43137"/>
                  </a:srgbClr>
                </a:outerShdw>
              </a:effectLst>
              <a:latin typeface="Balaram" panose="00000400000000000000" pitchFamily="2" charset="0"/>
            </a:endParaRPr>
          </a:p>
          <a:p>
            <a:pPr marL="457200" indent="-457200" eaLnBrk="0" fontAlgn="base" hangingPunct="0">
              <a:spcBef>
                <a:spcPct val="0"/>
              </a:spcBef>
              <a:spcAft>
                <a:spcPct val="0"/>
              </a:spcAft>
              <a:buFont typeface="+mj-lt"/>
              <a:buAutoNum type="arabicPeriod"/>
              <a:defRPr/>
            </a:pPr>
            <a:r>
              <a:rPr lang="hi-IN" sz="2000" b="1" i="1" dirty="0">
                <a:solidFill>
                  <a:srgbClr val="000000"/>
                </a:solidFill>
                <a:latin typeface="Balaram" panose="00000400000000000000" pitchFamily="2" charset="0"/>
              </a:rPr>
              <a:t>इन्द्रिय भोग (भोग)</a:t>
            </a:r>
            <a:endParaRPr lang="sv-SE" sz="2000" b="1" i="1" dirty="0">
              <a:solidFill>
                <a:srgbClr val="000000"/>
              </a:solidFill>
              <a:latin typeface="Balaram" panose="00000400000000000000" pitchFamily="2" charset="0"/>
            </a:endParaRPr>
          </a:p>
          <a:p>
            <a:pPr marL="457200" indent="-457200" eaLnBrk="0" fontAlgn="base" hangingPunct="0">
              <a:spcBef>
                <a:spcPct val="0"/>
              </a:spcBef>
              <a:spcAft>
                <a:spcPct val="0"/>
              </a:spcAft>
              <a:buFont typeface="+mj-lt"/>
              <a:buAutoNum type="arabicPeriod"/>
              <a:defRPr/>
            </a:pPr>
            <a:r>
              <a:rPr lang="hi-IN" sz="2000" b="1" i="1" dirty="0">
                <a:solidFill>
                  <a:srgbClr val="000000"/>
                </a:solidFill>
                <a:latin typeface="Balaram" panose="00000400000000000000" pitchFamily="2" charset="0"/>
              </a:rPr>
              <a:t>भौतिक ऐश्वर्य</a:t>
            </a:r>
            <a:endParaRPr lang="en-IN"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Horizontal Scroll 15364">
            <a:extLst>
              <a:ext uri="{FF2B5EF4-FFF2-40B4-BE49-F238E27FC236}">
                <a16:creationId xmlns:a16="http://schemas.microsoft.com/office/drawing/2014/main" id="{9E4ECC1C-5136-4E26-B472-D70A25ACC253}"/>
              </a:ext>
            </a:extLst>
          </p:cNvPr>
          <p:cNvSpPr>
            <a:spLocks noChangeArrowheads="1"/>
          </p:cNvSpPr>
          <p:nvPr/>
        </p:nvSpPr>
        <p:spPr bwMode="auto">
          <a:xfrm>
            <a:off x="4343400" y="0"/>
            <a:ext cx="3581400" cy="914400"/>
          </a:xfrm>
          <a:prstGeom prst="horizontalScroll">
            <a:avLst>
              <a:gd name="adj" fmla="val 12500"/>
            </a:avLst>
          </a:prstGeom>
          <a:solidFill>
            <a:srgbClr val="FFFFCC"/>
          </a:solidFill>
          <a:ln w="9525" algn="ctr">
            <a:solidFill>
              <a:schemeClr val="tx1"/>
            </a:solidFill>
            <a:round/>
            <a:headEnd/>
            <a:tailEnd/>
          </a:ln>
        </p:spPr>
        <p:txBody>
          <a:bodyPr wrap="none" anchor="ctr"/>
          <a:lstStyle/>
          <a:p>
            <a:pPr algn="ctr" fontAlgn="base">
              <a:spcBef>
                <a:spcPct val="0"/>
              </a:spcBef>
              <a:spcAft>
                <a:spcPct val="0"/>
              </a:spcAft>
              <a:defRPr/>
            </a:pPr>
            <a:r>
              <a:rPr lang="hi-IN" sz="4400" dirty="0">
                <a:solidFill>
                  <a:srgbClr val="000000"/>
                </a:solidFill>
                <a:effectLst>
                  <a:outerShdw blurRad="38100" dist="38100" dir="2700000" algn="tl">
                    <a:srgbClr val="000000">
                      <a:alpha val="43137"/>
                    </a:srgbClr>
                  </a:outerShdw>
                </a:effectLst>
                <a:latin typeface="Balaram" pitchFamily="2" charset="0"/>
              </a:rPr>
              <a:t>पाठ</a:t>
            </a:r>
            <a:r>
              <a:rPr lang="en-US" sz="4400" dirty="0">
                <a:solidFill>
                  <a:srgbClr val="000000"/>
                </a:solidFill>
                <a:effectLst>
                  <a:outerShdw blurRad="38100" dist="38100" dir="2700000" algn="tl">
                    <a:srgbClr val="000000">
                      <a:alpha val="43137"/>
                    </a:srgbClr>
                  </a:outerShdw>
                </a:effectLst>
                <a:latin typeface="Balaram" pitchFamily="2" charset="0"/>
              </a:rPr>
              <a:t>– 42-44</a:t>
            </a:r>
          </a:p>
        </p:txBody>
      </p:sp>
      <p:sp>
        <p:nvSpPr>
          <p:cNvPr id="33796" name="Rectangle 32">
            <a:extLst>
              <a:ext uri="{FF2B5EF4-FFF2-40B4-BE49-F238E27FC236}">
                <a16:creationId xmlns:a16="http://schemas.microsoft.com/office/drawing/2014/main" id="{D28E9E9B-09C4-48AF-8674-6F3068CFED47}"/>
              </a:ext>
            </a:extLst>
          </p:cNvPr>
          <p:cNvSpPr>
            <a:spLocks noChangeArrowheads="1"/>
          </p:cNvSpPr>
          <p:nvPr/>
        </p:nvSpPr>
        <p:spPr bwMode="auto">
          <a:xfrm>
            <a:off x="1676400" y="1017588"/>
            <a:ext cx="8839200" cy="400050"/>
          </a:xfrm>
          <a:prstGeom prst="rect">
            <a:avLst/>
          </a:prstGeom>
          <a:noFill/>
          <a:ln w="9525">
            <a:noFill/>
            <a:miter lim="800000"/>
            <a:headEnd/>
            <a:tailEnd/>
          </a:ln>
        </p:spPr>
        <p:txBody>
          <a:bodyPr anchor="ctr">
            <a:spAutoFit/>
          </a:bodyPr>
          <a:lstStyle/>
          <a:p>
            <a:pPr algn="ctr" eaLnBrk="0" fontAlgn="base" hangingPunct="0">
              <a:spcBef>
                <a:spcPct val="0"/>
              </a:spcBef>
              <a:spcAft>
                <a:spcPct val="0"/>
              </a:spcAft>
              <a:defRPr/>
            </a:pPr>
            <a:r>
              <a:rPr lang="hi-IN" sz="2000" b="1" u="sng" dirty="0">
                <a:solidFill>
                  <a:srgbClr val="000000"/>
                </a:solidFill>
                <a:effectLst>
                  <a:outerShdw blurRad="38100" dist="38100" dir="2700000" algn="tl">
                    <a:srgbClr val="000000">
                      <a:alpha val="43137"/>
                    </a:srgbClr>
                  </a:outerShdw>
                </a:effectLst>
                <a:latin typeface="Balaram" pitchFamily="2" charset="0"/>
              </a:rPr>
              <a:t>कम ज्ञान वाले पुरुष वेदों और परिणाम के फूलदार शब्दों से आकर्षित होते हैं</a:t>
            </a:r>
            <a:endParaRPr lang="en-US" sz="2000" b="1" u="sng" dirty="0">
              <a:solidFill>
                <a:srgbClr val="000000"/>
              </a:solidFill>
              <a:effectLst>
                <a:outerShdw blurRad="38100" dist="38100" dir="2700000" algn="tl">
                  <a:srgbClr val="000000">
                    <a:alpha val="43137"/>
                  </a:srgbClr>
                </a:outerShdw>
              </a:effectLst>
              <a:latin typeface="Balaram" pitchFamily="2" charset="0"/>
            </a:endParaRPr>
          </a:p>
        </p:txBody>
      </p:sp>
      <p:cxnSp>
        <p:nvCxnSpPr>
          <p:cNvPr id="46" name="Straight Connector 45">
            <a:extLst>
              <a:ext uri="{FF2B5EF4-FFF2-40B4-BE49-F238E27FC236}">
                <a16:creationId xmlns:a16="http://schemas.microsoft.com/office/drawing/2014/main" id="{B987B4B4-74B3-46C0-B14B-E5F9346EC8F8}"/>
              </a:ext>
            </a:extLst>
          </p:cNvPr>
          <p:cNvCxnSpPr/>
          <p:nvPr/>
        </p:nvCxnSpPr>
        <p:spPr>
          <a:xfrm rot="5400000">
            <a:off x="7658100" y="4081957"/>
            <a:ext cx="2057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0DBAE90-8DE5-4094-8040-899C8B8D3C16}"/>
              </a:ext>
            </a:extLst>
          </p:cNvPr>
          <p:cNvCxnSpPr/>
          <p:nvPr/>
        </p:nvCxnSpPr>
        <p:spPr>
          <a:xfrm>
            <a:off x="8686800" y="3356471"/>
            <a:ext cx="457200"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0085" name="Rectangle 53">
            <a:extLst>
              <a:ext uri="{FF2B5EF4-FFF2-40B4-BE49-F238E27FC236}">
                <a16:creationId xmlns:a16="http://schemas.microsoft.com/office/drawing/2014/main" id="{F3BCDE16-5104-44F8-880D-C444D3DCDB64}"/>
              </a:ext>
            </a:extLst>
          </p:cNvPr>
          <p:cNvSpPr>
            <a:spLocks noChangeArrowheads="1"/>
          </p:cNvSpPr>
          <p:nvPr/>
        </p:nvSpPr>
        <p:spPr bwMode="auto">
          <a:xfrm>
            <a:off x="9186863" y="3140571"/>
            <a:ext cx="11063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fontAlgn="base">
              <a:spcBef>
                <a:spcPct val="0"/>
              </a:spcBef>
              <a:spcAft>
                <a:spcPct val="0"/>
              </a:spcAft>
              <a:buNone/>
            </a:pPr>
            <a:r>
              <a:rPr lang="hi-IN" altLang="en-US" sz="1800" dirty="0">
                <a:solidFill>
                  <a:srgbClr val="000000"/>
                </a:solidFill>
                <a:latin typeface="Balaram" panose="00000400000000000000" pitchFamily="2" charset="0"/>
              </a:rPr>
              <a:t>शुभ जन्म</a:t>
            </a:r>
            <a:endParaRPr lang="en-US" altLang="en-US" sz="1800" dirty="0">
              <a:solidFill>
                <a:srgbClr val="000000"/>
              </a:solidFill>
              <a:latin typeface="ScaGoudy" panose="00000400000000000000" pitchFamily="2" charset="0"/>
            </a:endParaRPr>
          </a:p>
        </p:txBody>
      </p:sp>
      <p:sp>
        <p:nvSpPr>
          <p:cNvPr id="130086" name="Rectangle 54">
            <a:extLst>
              <a:ext uri="{FF2B5EF4-FFF2-40B4-BE49-F238E27FC236}">
                <a16:creationId xmlns:a16="http://schemas.microsoft.com/office/drawing/2014/main" id="{DF1A7BB7-29ED-44D8-A160-37A51600D707}"/>
              </a:ext>
            </a:extLst>
          </p:cNvPr>
          <p:cNvSpPr>
            <a:spLocks noChangeArrowheads="1"/>
          </p:cNvSpPr>
          <p:nvPr/>
        </p:nvSpPr>
        <p:spPr bwMode="auto">
          <a:xfrm>
            <a:off x="9188450" y="3521570"/>
            <a:ext cx="14795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fontAlgn="base">
              <a:spcBef>
                <a:spcPct val="0"/>
              </a:spcBef>
              <a:spcAft>
                <a:spcPct val="0"/>
              </a:spcAft>
              <a:buNone/>
            </a:pPr>
            <a:r>
              <a:rPr lang="hi-IN" altLang="en-US" sz="1800" dirty="0">
                <a:solidFill>
                  <a:srgbClr val="000000"/>
                </a:solidFill>
                <a:latin typeface="Balaram" panose="00000400000000000000" pitchFamily="2" charset="0"/>
              </a:rPr>
              <a:t>स्वर्गीय लोक</a:t>
            </a:r>
            <a:endParaRPr lang="en-US" altLang="en-US" sz="1800" dirty="0">
              <a:solidFill>
                <a:srgbClr val="000000"/>
              </a:solidFill>
              <a:latin typeface="ScaGoudy" panose="00000400000000000000" pitchFamily="2" charset="0"/>
            </a:endParaRPr>
          </a:p>
        </p:txBody>
      </p:sp>
      <p:sp>
        <p:nvSpPr>
          <p:cNvPr id="130087" name="Rectangle 55">
            <a:extLst>
              <a:ext uri="{FF2B5EF4-FFF2-40B4-BE49-F238E27FC236}">
                <a16:creationId xmlns:a16="http://schemas.microsoft.com/office/drawing/2014/main" id="{8453BEF5-85E3-4E81-B101-8CB6AC24494E}"/>
              </a:ext>
            </a:extLst>
          </p:cNvPr>
          <p:cNvSpPr>
            <a:spLocks noChangeArrowheads="1"/>
          </p:cNvSpPr>
          <p:nvPr/>
        </p:nvSpPr>
        <p:spPr bwMode="auto">
          <a:xfrm>
            <a:off x="9188450" y="4159746"/>
            <a:ext cx="14795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fontAlgn="base">
              <a:spcBef>
                <a:spcPct val="0"/>
              </a:spcBef>
              <a:spcAft>
                <a:spcPct val="0"/>
              </a:spcAft>
              <a:buNone/>
            </a:pPr>
            <a:r>
              <a:rPr lang="hi-IN" altLang="en-US" sz="1800" dirty="0">
                <a:solidFill>
                  <a:srgbClr val="000000"/>
                </a:solidFill>
                <a:latin typeface="Balaram" panose="00000400000000000000" pitchFamily="2" charset="0"/>
              </a:rPr>
              <a:t>शक्ति</a:t>
            </a:r>
            <a:endParaRPr lang="en-US" altLang="en-US" sz="1800" dirty="0">
              <a:solidFill>
                <a:srgbClr val="000000"/>
              </a:solidFill>
              <a:latin typeface="ScaGoudy" panose="00000400000000000000" pitchFamily="2" charset="0"/>
            </a:endParaRPr>
          </a:p>
        </p:txBody>
      </p:sp>
      <p:sp>
        <p:nvSpPr>
          <p:cNvPr id="130088" name="Rectangle 56">
            <a:extLst>
              <a:ext uri="{FF2B5EF4-FFF2-40B4-BE49-F238E27FC236}">
                <a16:creationId xmlns:a16="http://schemas.microsoft.com/office/drawing/2014/main" id="{D6A231B3-8A3D-452C-9419-F5BE772E7C57}"/>
              </a:ext>
            </a:extLst>
          </p:cNvPr>
          <p:cNvSpPr>
            <a:spLocks noChangeArrowheads="1"/>
          </p:cNvSpPr>
          <p:nvPr/>
        </p:nvSpPr>
        <p:spPr bwMode="auto">
          <a:xfrm>
            <a:off x="9188450" y="4588371"/>
            <a:ext cx="14795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fontAlgn="base">
              <a:spcBef>
                <a:spcPct val="0"/>
              </a:spcBef>
              <a:spcAft>
                <a:spcPct val="0"/>
              </a:spcAft>
              <a:buNone/>
            </a:pPr>
            <a:r>
              <a:rPr lang="hi-IN" altLang="en-US" sz="1800" dirty="0">
                <a:solidFill>
                  <a:srgbClr val="000000"/>
                </a:solidFill>
                <a:latin typeface="Balaram" panose="00000400000000000000" pitchFamily="2" charset="0"/>
              </a:rPr>
              <a:t>महिला</a:t>
            </a:r>
            <a:endParaRPr lang="en-US" altLang="en-US" sz="1800" dirty="0">
              <a:solidFill>
                <a:srgbClr val="000000"/>
              </a:solidFill>
              <a:latin typeface="ScaGoudy" panose="00000400000000000000" pitchFamily="2" charset="0"/>
            </a:endParaRPr>
          </a:p>
        </p:txBody>
      </p:sp>
      <p:sp>
        <p:nvSpPr>
          <p:cNvPr id="130089" name="Rectangle 58">
            <a:extLst>
              <a:ext uri="{FF2B5EF4-FFF2-40B4-BE49-F238E27FC236}">
                <a16:creationId xmlns:a16="http://schemas.microsoft.com/office/drawing/2014/main" id="{1779A7D7-2CF6-4A1D-9792-1C1814F4F1C4}"/>
              </a:ext>
            </a:extLst>
          </p:cNvPr>
          <p:cNvSpPr>
            <a:spLocks noChangeArrowheads="1"/>
          </p:cNvSpPr>
          <p:nvPr/>
        </p:nvSpPr>
        <p:spPr bwMode="auto">
          <a:xfrm>
            <a:off x="9144000" y="4969371"/>
            <a:ext cx="14795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fontAlgn="base">
              <a:spcBef>
                <a:spcPct val="0"/>
              </a:spcBef>
              <a:spcAft>
                <a:spcPct val="0"/>
              </a:spcAft>
              <a:buNone/>
            </a:pPr>
            <a:r>
              <a:rPr lang="hi-IN" altLang="en-US" sz="1800" dirty="0">
                <a:solidFill>
                  <a:srgbClr val="000000"/>
                </a:solidFill>
                <a:latin typeface="Balaram" panose="00000400000000000000" pitchFamily="2" charset="0"/>
              </a:rPr>
              <a:t>शराब (सोम)</a:t>
            </a:r>
            <a:endParaRPr lang="en-US" altLang="en-US" sz="1800" dirty="0">
              <a:solidFill>
                <a:srgbClr val="000000"/>
              </a:solidFill>
              <a:latin typeface="ScaGoudy" panose="00000400000000000000" pitchFamily="2" charset="0"/>
            </a:endParaRPr>
          </a:p>
        </p:txBody>
      </p:sp>
      <p:cxnSp>
        <p:nvCxnSpPr>
          <p:cNvPr id="66" name="Straight Arrow Connector 65">
            <a:extLst>
              <a:ext uri="{FF2B5EF4-FFF2-40B4-BE49-F238E27FC236}">
                <a16:creationId xmlns:a16="http://schemas.microsoft.com/office/drawing/2014/main" id="{0FC420A7-7A73-47E8-80B4-C9AE50BFD93D}"/>
              </a:ext>
            </a:extLst>
          </p:cNvPr>
          <p:cNvCxnSpPr/>
          <p:nvPr/>
        </p:nvCxnSpPr>
        <p:spPr>
          <a:xfrm>
            <a:off x="8686800" y="3737471"/>
            <a:ext cx="457200"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B0BCD6E-888A-4A85-8FFB-E648765F0E36}"/>
              </a:ext>
            </a:extLst>
          </p:cNvPr>
          <p:cNvCxnSpPr/>
          <p:nvPr/>
        </p:nvCxnSpPr>
        <p:spPr>
          <a:xfrm>
            <a:off x="8686800" y="4347071"/>
            <a:ext cx="457200"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14E1874-17D5-48EC-909A-655FB23E7E01}"/>
              </a:ext>
            </a:extLst>
          </p:cNvPr>
          <p:cNvCxnSpPr/>
          <p:nvPr/>
        </p:nvCxnSpPr>
        <p:spPr>
          <a:xfrm>
            <a:off x="8686800" y="4728071"/>
            <a:ext cx="457200"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E6820E29-2183-413C-8062-324CCE8F51EF}"/>
              </a:ext>
            </a:extLst>
          </p:cNvPr>
          <p:cNvCxnSpPr/>
          <p:nvPr/>
        </p:nvCxnSpPr>
        <p:spPr>
          <a:xfrm>
            <a:off x="8686800" y="5109071"/>
            <a:ext cx="457200"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0094" name="Rectangle 70">
            <a:extLst>
              <a:ext uri="{FF2B5EF4-FFF2-40B4-BE49-F238E27FC236}">
                <a16:creationId xmlns:a16="http://schemas.microsoft.com/office/drawing/2014/main" id="{DC7B7A38-1F10-4EE2-B70F-D051FA61B7EC}"/>
              </a:ext>
            </a:extLst>
          </p:cNvPr>
          <p:cNvSpPr>
            <a:spLocks noChangeArrowheads="1"/>
          </p:cNvSpPr>
          <p:nvPr/>
        </p:nvSpPr>
        <p:spPr bwMode="auto">
          <a:xfrm rot="-5400000">
            <a:off x="7511257" y="3935114"/>
            <a:ext cx="2133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fontAlgn="base">
              <a:spcBef>
                <a:spcPct val="0"/>
              </a:spcBef>
              <a:spcAft>
                <a:spcPct val="0"/>
              </a:spcAft>
              <a:buNone/>
            </a:pPr>
            <a:r>
              <a:rPr lang="sv-SE" sz="1800" dirty="0">
                <a:solidFill>
                  <a:srgbClr val="000000"/>
                </a:solidFill>
                <a:latin typeface="Balaram" pitchFamily="2" charset="0"/>
              </a:rPr>
              <a:t>     </a:t>
            </a:r>
            <a:r>
              <a:rPr lang="hi-IN" sz="1800" dirty="0">
                <a:solidFill>
                  <a:srgbClr val="000000"/>
                </a:solidFill>
                <a:latin typeface="Balaram" pitchFamily="2" charset="0"/>
              </a:rPr>
              <a:t>इन्द्रिय संतुष्टि</a:t>
            </a:r>
            <a:endParaRPr lang="en-US" altLang="en-US" sz="1800" b="1" dirty="0">
              <a:solidFill>
                <a:srgbClr val="000000"/>
              </a:solidFill>
              <a:latin typeface="ScaGoudy" panose="00000400000000000000" pitchFamily="2" charset="0"/>
            </a:endParaRPr>
          </a:p>
        </p:txBody>
      </p:sp>
      <p:sp>
        <p:nvSpPr>
          <p:cNvPr id="80" name="Rectangle 79">
            <a:extLst>
              <a:ext uri="{FF2B5EF4-FFF2-40B4-BE49-F238E27FC236}">
                <a16:creationId xmlns:a16="http://schemas.microsoft.com/office/drawing/2014/main" id="{A2283F57-BEEF-4645-8D5D-CAE0C49FB7A5}"/>
              </a:ext>
            </a:extLst>
          </p:cNvPr>
          <p:cNvSpPr/>
          <p:nvPr/>
        </p:nvSpPr>
        <p:spPr>
          <a:xfrm>
            <a:off x="2895600" y="3434257"/>
            <a:ext cx="1752600" cy="685800"/>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13500000" scaled="1"/>
            <a:tileRect/>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hi-IN" sz="1400" dirty="0">
                <a:solidFill>
                  <a:srgbClr val="000000"/>
                </a:solidFill>
                <a:latin typeface="Balaram" pitchFamily="2" charset="0"/>
              </a:rPr>
              <a:t>इन्द्रिय संतुष्टि(संवेदना आनंद)</a:t>
            </a:r>
            <a:endParaRPr lang="en-US" sz="1400" dirty="0">
              <a:solidFill>
                <a:srgbClr val="000000"/>
              </a:solidFill>
              <a:latin typeface="Balaram" pitchFamily="2" charset="0"/>
            </a:endParaRPr>
          </a:p>
        </p:txBody>
      </p:sp>
      <p:sp>
        <p:nvSpPr>
          <p:cNvPr id="81" name="Rectangle 80">
            <a:extLst>
              <a:ext uri="{FF2B5EF4-FFF2-40B4-BE49-F238E27FC236}">
                <a16:creationId xmlns:a16="http://schemas.microsoft.com/office/drawing/2014/main" id="{00F7C84D-54FE-4716-812C-1855A9097A86}"/>
              </a:ext>
            </a:extLst>
          </p:cNvPr>
          <p:cNvSpPr/>
          <p:nvPr/>
        </p:nvSpPr>
        <p:spPr>
          <a:xfrm>
            <a:off x="2895600" y="4424857"/>
            <a:ext cx="1752600" cy="685800"/>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13500000" scaled="1"/>
            <a:tileRect/>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hi-IN" sz="1400" dirty="0">
                <a:solidFill>
                  <a:srgbClr val="000000"/>
                </a:solidFill>
                <a:latin typeface="Balaram" pitchFamily="2" charset="0"/>
              </a:rPr>
              <a:t>भौतिक ऐश्वर्य(भव्य जीवन)</a:t>
            </a:r>
            <a:endParaRPr lang="en-US" sz="1400" dirty="0">
              <a:solidFill>
                <a:srgbClr val="000000"/>
              </a:solidFill>
              <a:latin typeface="Balaram" pitchFamily="2" charset="0"/>
            </a:endParaRPr>
          </a:p>
        </p:txBody>
      </p:sp>
      <p:cxnSp>
        <p:nvCxnSpPr>
          <p:cNvPr id="85" name="Straight Connector 84">
            <a:extLst>
              <a:ext uri="{FF2B5EF4-FFF2-40B4-BE49-F238E27FC236}">
                <a16:creationId xmlns:a16="http://schemas.microsoft.com/office/drawing/2014/main" id="{6D441355-F555-446E-89B9-8F1D0F31DCB0}"/>
              </a:ext>
            </a:extLst>
          </p:cNvPr>
          <p:cNvCxnSpPr/>
          <p:nvPr/>
        </p:nvCxnSpPr>
        <p:spPr>
          <a:xfrm rot="5400000">
            <a:off x="4305300" y="3929557"/>
            <a:ext cx="1752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ED0A7E41-8112-4A32-B5F3-EBE567298821}"/>
              </a:ext>
            </a:extLst>
          </p:cNvPr>
          <p:cNvCxnSpPr/>
          <p:nvPr/>
        </p:nvCxnSpPr>
        <p:spPr>
          <a:xfrm rot="10800000">
            <a:off x="4648200" y="3737471"/>
            <a:ext cx="533400"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43655D8A-BC21-419E-8DF4-8CB2C7FD13ED}"/>
              </a:ext>
            </a:extLst>
          </p:cNvPr>
          <p:cNvCxnSpPr/>
          <p:nvPr/>
        </p:nvCxnSpPr>
        <p:spPr>
          <a:xfrm rot="10800000">
            <a:off x="4648200" y="4804271"/>
            <a:ext cx="533400"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0101" name="Rectangle 91">
            <a:extLst>
              <a:ext uri="{FF2B5EF4-FFF2-40B4-BE49-F238E27FC236}">
                <a16:creationId xmlns:a16="http://schemas.microsoft.com/office/drawing/2014/main" id="{62B3B293-C2DB-4304-A4B8-0BF7260E27A3}"/>
              </a:ext>
            </a:extLst>
          </p:cNvPr>
          <p:cNvSpPr>
            <a:spLocks noChangeArrowheads="1"/>
          </p:cNvSpPr>
          <p:nvPr/>
        </p:nvSpPr>
        <p:spPr bwMode="auto">
          <a:xfrm>
            <a:off x="4612482" y="2742903"/>
            <a:ext cx="696024" cy="30777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fontAlgn="base">
              <a:spcBef>
                <a:spcPct val="0"/>
              </a:spcBef>
              <a:spcAft>
                <a:spcPct val="0"/>
              </a:spcAft>
              <a:buNone/>
            </a:pPr>
            <a:r>
              <a:rPr lang="hi-IN" altLang="en-US" sz="1400" b="1" dirty="0">
                <a:solidFill>
                  <a:srgbClr val="000000"/>
                </a:solidFill>
                <a:latin typeface="Balaram" panose="00000400000000000000" pitchFamily="2" charset="0"/>
              </a:rPr>
              <a:t>मनोरथ</a:t>
            </a:r>
            <a:endParaRPr lang="en-US" altLang="en-US" sz="1400" b="1" dirty="0">
              <a:solidFill>
                <a:srgbClr val="000000"/>
              </a:solidFill>
              <a:latin typeface="ScaGoudy" panose="00000400000000000000" pitchFamily="2" charset="0"/>
            </a:endParaRPr>
          </a:p>
        </p:txBody>
      </p:sp>
      <p:sp>
        <p:nvSpPr>
          <p:cNvPr id="130102" name="Rectangle 93">
            <a:extLst>
              <a:ext uri="{FF2B5EF4-FFF2-40B4-BE49-F238E27FC236}">
                <a16:creationId xmlns:a16="http://schemas.microsoft.com/office/drawing/2014/main" id="{9D55FA64-8DD4-4AC8-9A3F-6C2722D20FD2}"/>
              </a:ext>
            </a:extLst>
          </p:cNvPr>
          <p:cNvSpPr>
            <a:spLocks noChangeArrowheads="1"/>
          </p:cNvSpPr>
          <p:nvPr/>
        </p:nvSpPr>
        <p:spPr bwMode="auto">
          <a:xfrm>
            <a:off x="1371600" y="3899395"/>
            <a:ext cx="1295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fontAlgn="base">
              <a:spcBef>
                <a:spcPct val="0"/>
              </a:spcBef>
              <a:spcAft>
                <a:spcPct val="0"/>
              </a:spcAft>
              <a:buNone/>
            </a:pPr>
            <a:r>
              <a:rPr lang="hi-IN" altLang="en-US" sz="1600" dirty="0">
                <a:solidFill>
                  <a:srgbClr val="000000"/>
                </a:solidFill>
                <a:latin typeface="Balaram" panose="00000400000000000000" pitchFamily="2" charset="0"/>
              </a:rPr>
              <a:t>इससे ज्यादा कुछ नहीं</a:t>
            </a:r>
            <a:endParaRPr lang="en-US" altLang="en-US" sz="1600" dirty="0">
              <a:solidFill>
                <a:srgbClr val="000000"/>
              </a:solidFill>
              <a:latin typeface="ScaGoudy" panose="00000400000000000000" pitchFamily="2" charset="0"/>
            </a:endParaRPr>
          </a:p>
        </p:txBody>
      </p:sp>
      <p:cxnSp>
        <p:nvCxnSpPr>
          <p:cNvPr id="96" name="Straight Arrow Connector 95">
            <a:extLst>
              <a:ext uri="{FF2B5EF4-FFF2-40B4-BE49-F238E27FC236}">
                <a16:creationId xmlns:a16="http://schemas.microsoft.com/office/drawing/2014/main" id="{F19A3581-5C96-4FF4-A168-789CDEEB0FAE}"/>
              </a:ext>
            </a:extLst>
          </p:cNvPr>
          <p:cNvCxnSpPr>
            <a:endCxn id="80" idx="1"/>
          </p:cNvCxnSpPr>
          <p:nvPr/>
        </p:nvCxnSpPr>
        <p:spPr>
          <a:xfrm rot="5400000" flipH="1" flipV="1">
            <a:off x="2495550" y="3948607"/>
            <a:ext cx="571500" cy="228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F006BED-D435-4E50-AD08-A4D6B70F05BA}"/>
              </a:ext>
            </a:extLst>
          </p:cNvPr>
          <p:cNvCxnSpPr>
            <a:endCxn id="81" idx="1"/>
          </p:cNvCxnSpPr>
          <p:nvPr/>
        </p:nvCxnSpPr>
        <p:spPr>
          <a:xfrm rot="16200000" flipH="1">
            <a:off x="2571750" y="4443907"/>
            <a:ext cx="419100" cy="228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7D70DFFE-FF78-4F5C-8B40-0B0A48FBD5F0}"/>
              </a:ext>
            </a:extLst>
          </p:cNvPr>
          <p:cNvCxnSpPr/>
          <p:nvPr/>
        </p:nvCxnSpPr>
        <p:spPr>
          <a:xfrm>
            <a:off x="2438400" y="4348657"/>
            <a:ext cx="228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55193F64-E315-496C-90C1-25B993873E63}"/>
              </a:ext>
            </a:extLst>
          </p:cNvPr>
          <p:cNvSpPr/>
          <p:nvPr/>
        </p:nvSpPr>
        <p:spPr>
          <a:xfrm>
            <a:off x="6248400" y="3586657"/>
            <a:ext cx="1752600" cy="1219200"/>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p>
            <a:pPr algn="ctr" fontAlgn="base">
              <a:spcBef>
                <a:spcPct val="0"/>
              </a:spcBef>
              <a:spcAft>
                <a:spcPct val="0"/>
              </a:spcAft>
              <a:defRPr/>
            </a:pPr>
            <a:r>
              <a:rPr lang="hi-IN" sz="1400" b="1" dirty="0">
                <a:solidFill>
                  <a:srgbClr val="000000"/>
                </a:solidFill>
                <a:latin typeface="Balaram" pitchFamily="2" charset="0"/>
              </a:rPr>
              <a:t>परम भगवान की भक्ति सेवा के लिए दृढ़ संकल्प नहीं होता है</a:t>
            </a:r>
            <a:endParaRPr lang="en-US" sz="1400" b="1" dirty="0">
              <a:solidFill>
                <a:srgbClr val="000000"/>
              </a:solidFill>
              <a:latin typeface="Balaram" pitchFamily="2" charset="0"/>
            </a:endParaRPr>
          </a:p>
        </p:txBody>
      </p:sp>
      <p:cxnSp>
        <p:nvCxnSpPr>
          <p:cNvPr id="105" name="Straight Arrow Connector 104">
            <a:extLst>
              <a:ext uri="{FF2B5EF4-FFF2-40B4-BE49-F238E27FC236}">
                <a16:creationId xmlns:a16="http://schemas.microsoft.com/office/drawing/2014/main" id="{79637BB2-EBFF-4589-964C-DB56E4B79DD4}"/>
              </a:ext>
            </a:extLst>
          </p:cNvPr>
          <p:cNvCxnSpPr>
            <a:endCxn id="103" idx="1"/>
          </p:cNvCxnSpPr>
          <p:nvPr/>
        </p:nvCxnSpPr>
        <p:spPr>
          <a:xfrm>
            <a:off x="5181600" y="4196257"/>
            <a:ext cx="10668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0108" name="Rectangle 105">
            <a:extLst>
              <a:ext uri="{FF2B5EF4-FFF2-40B4-BE49-F238E27FC236}">
                <a16:creationId xmlns:a16="http://schemas.microsoft.com/office/drawing/2014/main" id="{0AD758B9-A176-4AEE-8D0F-8232FBB1B6AF}"/>
              </a:ext>
            </a:extLst>
          </p:cNvPr>
          <p:cNvSpPr>
            <a:spLocks noChangeArrowheads="1"/>
          </p:cNvSpPr>
          <p:nvPr/>
        </p:nvSpPr>
        <p:spPr bwMode="auto">
          <a:xfrm>
            <a:off x="5183188" y="3977183"/>
            <a:ext cx="9890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fontAlgn="base">
              <a:spcBef>
                <a:spcPct val="0"/>
              </a:spcBef>
              <a:spcAft>
                <a:spcPct val="0"/>
              </a:spcAft>
              <a:buNone/>
            </a:pPr>
            <a:r>
              <a:rPr lang="hi-IN" altLang="en-US" sz="1400" b="1" dirty="0">
                <a:solidFill>
                  <a:srgbClr val="000000"/>
                </a:solidFill>
                <a:latin typeface="Balaram" panose="00000400000000000000" pitchFamily="2" charset="0"/>
              </a:rPr>
              <a:t>मन </a:t>
            </a:r>
            <a:endParaRPr lang="sv-SE" altLang="en-US" sz="1400" b="1" dirty="0">
              <a:solidFill>
                <a:srgbClr val="000000"/>
              </a:solidFill>
              <a:latin typeface="Balaram" panose="00000400000000000000" pitchFamily="2" charset="0"/>
            </a:endParaRPr>
          </a:p>
          <a:p>
            <a:pPr algn="ctr" fontAlgn="base">
              <a:spcBef>
                <a:spcPct val="0"/>
              </a:spcBef>
              <a:spcAft>
                <a:spcPct val="0"/>
              </a:spcAft>
              <a:buNone/>
            </a:pPr>
            <a:r>
              <a:rPr lang="hi-IN" altLang="en-US" sz="1400" b="1" dirty="0">
                <a:solidFill>
                  <a:srgbClr val="000000"/>
                </a:solidFill>
                <a:latin typeface="Balaram" panose="00000400000000000000" pitchFamily="2" charset="0"/>
              </a:rPr>
              <a:t>संलग्न</a:t>
            </a:r>
            <a:endParaRPr lang="en-US" altLang="en-US" sz="1400" b="1" dirty="0">
              <a:solidFill>
                <a:srgbClr val="000000"/>
              </a:solidFill>
              <a:latin typeface="ScaGoudy" panose="00000400000000000000" pitchFamily="2" charset="0"/>
            </a:endParaRPr>
          </a:p>
        </p:txBody>
      </p:sp>
      <p:sp>
        <p:nvSpPr>
          <p:cNvPr id="130111" name="Oval 12329">
            <a:extLst>
              <a:ext uri="{FF2B5EF4-FFF2-40B4-BE49-F238E27FC236}">
                <a16:creationId xmlns:a16="http://schemas.microsoft.com/office/drawing/2014/main" id="{884139F1-51D0-43E7-887D-465FB40F2B45}"/>
              </a:ext>
            </a:extLst>
          </p:cNvPr>
          <p:cNvSpPr>
            <a:spLocks noChangeArrowheads="1"/>
          </p:cNvSpPr>
          <p:nvPr/>
        </p:nvSpPr>
        <p:spPr bwMode="auto">
          <a:xfrm>
            <a:off x="5715000" y="3510457"/>
            <a:ext cx="304800" cy="304800"/>
          </a:xfrm>
          <a:prstGeom prst="ellipse">
            <a:avLst/>
          </a:prstGeom>
          <a:solidFill>
            <a:schemeClr val="accent1"/>
          </a:solidFill>
          <a:ln w="9525" algn="ctr">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fontAlgn="base">
              <a:spcBef>
                <a:spcPct val="0"/>
              </a:spcBef>
              <a:spcAft>
                <a:spcPct val="0"/>
              </a:spcAft>
              <a:buNone/>
            </a:pPr>
            <a:r>
              <a:rPr lang="en-US" altLang="en-US" sz="1800">
                <a:solidFill>
                  <a:srgbClr val="000000"/>
                </a:solidFill>
                <a:latin typeface="Balaram" panose="00000400000000000000" pitchFamily="2" charset="0"/>
              </a:rPr>
              <a:t>44</a:t>
            </a:r>
          </a:p>
        </p:txBody>
      </p:sp>
      <p:sp>
        <p:nvSpPr>
          <p:cNvPr id="59" name="Rectangle 58">
            <a:extLst>
              <a:ext uri="{FF2B5EF4-FFF2-40B4-BE49-F238E27FC236}">
                <a16:creationId xmlns:a16="http://schemas.microsoft.com/office/drawing/2014/main" id="{A54807E7-135F-488C-A0C5-98C1CD46AAE6}"/>
              </a:ext>
            </a:extLst>
          </p:cNvPr>
          <p:cNvSpPr/>
          <p:nvPr/>
        </p:nvSpPr>
        <p:spPr>
          <a:xfrm>
            <a:off x="4876800" y="4958257"/>
            <a:ext cx="1752597" cy="867866"/>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13500000" scaled="1"/>
            <a:tileRect/>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hi-IN" sz="1400" dirty="0">
                <a:solidFill>
                  <a:srgbClr val="000000"/>
                </a:solidFill>
                <a:latin typeface="Balaram" pitchFamily="2" charset="0"/>
              </a:rPr>
              <a:t>ज्ञान की कमी के कारण मन संलग्न है और इसलिए हतप्रभ है</a:t>
            </a:r>
            <a:endParaRPr lang="en-US" sz="1400" dirty="0">
              <a:solidFill>
                <a:srgbClr val="000000"/>
              </a:solidFill>
              <a:latin typeface="Balaram" pitchFamily="2" charset="0"/>
            </a:endParaRPr>
          </a:p>
        </p:txBody>
      </p:sp>
      <p:cxnSp>
        <p:nvCxnSpPr>
          <p:cNvPr id="64" name="Straight Arrow Connector 63">
            <a:extLst>
              <a:ext uri="{FF2B5EF4-FFF2-40B4-BE49-F238E27FC236}">
                <a16:creationId xmlns:a16="http://schemas.microsoft.com/office/drawing/2014/main" id="{EC30E63D-3A65-4788-BC56-D2998E1D8894}"/>
              </a:ext>
            </a:extLst>
          </p:cNvPr>
          <p:cNvCxnSpPr/>
          <p:nvPr/>
        </p:nvCxnSpPr>
        <p:spPr>
          <a:xfrm rot="5400000" flipH="1" flipV="1">
            <a:off x="5447507" y="4692352"/>
            <a:ext cx="533400"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641D9387-EBCE-429B-95F0-FD1CE99496A7}"/>
              </a:ext>
            </a:extLst>
          </p:cNvPr>
          <p:cNvPicPr>
            <a:picLocks noChangeAspect="1"/>
          </p:cNvPicPr>
          <p:nvPr/>
        </p:nvPicPr>
        <p:blipFill>
          <a:blip r:embed="rId2"/>
          <a:stretch>
            <a:fillRect/>
          </a:stretch>
        </p:blipFill>
        <p:spPr>
          <a:xfrm>
            <a:off x="6251421" y="1819988"/>
            <a:ext cx="1749813" cy="1752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291439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F9C3FE32-B589-4D13-A49C-310B821405CD}"/>
              </a:ext>
            </a:extLst>
          </p:cNvPr>
          <p:cNvSpPr/>
          <p:nvPr/>
        </p:nvSpPr>
        <p:spPr>
          <a:xfrm>
            <a:off x="1185042" y="1962807"/>
            <a:ext cx="1828800" cy="914400"/>
          </a:xfrm>
          <a:prstGeom prst="rect">
            <a:avLst/>
          </a:prstGeom>
          <a:solidFill>
            <a:schemeClr val="accent6">
              <a:lumMod val="40000"/>
              <a:lumOff val="60000"/>
            </a:schemeClr>
          </a:solidFill>
          <a:ln>
            <a:solidFill>
              <a:schemeClr val="tx1"/>
            </a:solidFill>
          </a:ln>
        </p:spPr>
        <p:style>
          <a:lnRef idx="1">
            <a:schemeClr val="accent3"/>
          </a:lnRef>
          <a:fillRef idx="3">
            <a:schemeClr val="accent3"/>
          </a:fillRef>
          <a:effectRef idx="2">
            <a:schemeClr val="accent3"/>
          </a:effectRef>
          <a:fontRef idx="minor">
            <a:schemeClr val="lt1"/>
          </a:fontRef>
        </p:style>
        <p:txBody>
          <a:bodyPr anchor="ctr"/>
          <a:lstStyle/>
          <a:p>
            <a:pPr algn="ctr" fontAlgn="base">
              <a:spcBef>
                <a:spcPct val="0"/>
              </a:spcBef>
              <a:spcAft>
                <a:spcPct val="0"/>
              </a:spcAft>
              <a:defRPr/>
            </a:pPr>
            <a:r>
              <a:rPr lang="hi-IN" sz="2000" b="1" dirty="0">
                <a:solidFill>
                  <a:srgbClr val="000000"/>
                </a:solidFill>
                <a:latin typeface="Balaram" pitchFamily="2" charset="0"/>
              </a:rPr>
              <a:t>वेद</a:t>
            </a:r>
            <a:endParaRPr lang="en-US" sz="2000" b="1" dirty="0">
              <a:solidFill>
                <a:srgbClr val="000000"/>
              </a:solidFill>
              <a:latin typeface="Balaram" pitchFamily="2" charset="0"/>
            </a:endParaRPr>
          </a:p>
          <a:p>
            <a:pPr algn="ctr" fontAlgn="base">
              <a:spcBef>
                <a:spcPct val="0"/>
              </a:spcBef>
              <a:spcAft>
                <a:spcPct val="0"/>
              </a:spcAft>
              <a:defRPr/>
            </a:pPr>
            <a:r>
              <a:rPr lang="hi-IN" sz="1400" b="1" dirty="0">
                <a:solidFill>
                  <a:srgbClr val="000000"/>
                </a:solidFill>
                <a:latin typeface="Balaram" pitchFamily="2" charset="0"/>
              </a:rPr>
              <a:t>ऋग्वेद , यजुर्वेद, सामवेद और अथर्ववेद</a:t>
            </a:r>
            <a:r>
              <a:rPr lang="en-US" sz="1400" b="1" dirty="0">
                <a:solidFill>
                  <a:srgbClr val="000000"/>
                </a:solidFill>
                <a:latin typeface="Balaram" pitchFamily="2" charset="0"/>
              </a:rPr>
              <a:t>(BG 9.20)</a:t>
            </a:r>
          </a:p>
        </p:txBody>
      </p:sp>
      <p:sp>
        <p:nvSpPr>
          <p:cNvPr id="68" name="Rectangle 67">
            <a:extLst>
              <a:ext uri="{FF2B5EF4-FFF2-40B4-BE49-F238E27FC236}">
                <a16:creationId xmlns:a16="http://schemas.microsoft.com/office/drawing/2014/main" id="{5B83F2AE-7D32-4F2B-A4E6-9E62785A3754}"/>
              </a:ext>
            </a:extLst>
          </p:cNvPr>
          <p:cNvSpPr/>
          <p:nvPr/>
        </p:nvSpPr>
        <p:spPr>
          <a:xfrm>
            <a:off x="3623442" y="1581807"/>
            <a:ext cx="1752600" cy="381000"/>
          </a:xfrm>
          <a:prstGeom prst="rect">
            <a:avLst/>
          </a:prstGeom>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path path="circle">
              <a:fillToRect t="100000" r="100000"/>
            </a:path>
            <a:tileRect l="-100000" b="-10000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hi-IN" sz="1400" dirty="0">
                <a:solidFill>
                  <a:srgbClr val="000000"/>
                </a:solidFill>
                <a:latin typeface="Balaram" pitchFamily="2" charset="0"/>
              </a:rPr>
              <a:t>ज्ञान-कांड</a:t>
            </a:r>
            <a:endParaRPr lang="en-US" sz="1400" dirty="0">
              <a:solidFill>
                <a:srgbClr val="000000"/>
              </a:solidFill>
              <a:latin typeface="Balaram" pitchFamily="2" charset="0"/>
            </a:endParaRPr>
          </a:p>
        </p:txBody>
      </p:sp>
      <p:sp>
        <p:nvSpPr>
          <p:cNvPr id="47" name="Rectangle 46">
            <a:extLst>
              <a:ext uri="{FF2B5EF4-FFF2-40B4-BE49-F238E27FC236}">
                <a16:creationId xmlns:a16="http://schemas.microsoft.com/office/drawing/2014/main" id="{5557A0AD-3A8C-4319-B37F-B020ED2CB9AA}"/>
              </a:ext>
            </a:extLst>
          </p:cNvPr>
          <p:cNvSpPr/>
          <p:nvPr/>
        </p:nvSpPr>
        <p:spPr>
          <a:xfrm>
            <a:off x="3623442" y="2191407"/>
            <a:ext cx="1752600" cy="381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t="100000" r="100000"/>
            </a:path>
            <a:tileRect l="-100000" b="-10000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hi-IN" sz="1400" dirty="0">
                <a:solidFill>
                  <a:srgbClr val="000000"/>
                </a:solidFill>
                <a:latin typeface="Balaram" pitchFamily="2" charset="0"/>
              </a:rPr>
              <a:t>उपासना-कांड</a:t>
            </a:r>
            <a:endParaRPr lang="en-US" sz="1400" dirty="0">
              <a:solidFill>
                <a:srgbClr val="000000"/>
              </a:solidFill>
              <a:latin typeface="Balaram" pitchFamily="2" charset="0"/>
            </a:endParaRPr>
          </a:p>
        </p:txBody>
      </p:sp>
      <p:sp>
        <p:nvSpPr>
          <p:cNvPr id="48" name="Rectangle 47">
            <a:extLst>
              <a:ext uri="{FF2B5EF4-FFF2-40B4-BE49-F238E27FC236}">
                <a16:creationId xmlns:a16="http://schemas.microsoft.com/office/drawing/2014/main" id="{F25DCA6B-AF19-46A2-8D5D-63CCCB501770}"/>
              </a:ext>
            </a:extLst>
          </p:cNvPr>
          <p:cNvSpPr/>
          <p:nvPr/>
        </p:nvSpPr>
        <p:spPr>
          <a:xfrm>
            <a:off x="3623442" y="2801007"/>
            <a:ext cx="1752600" cy="381000"/>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13500000" scaled="1"/>
            <a:tileRect/>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hi-IN" sz="1400" dirty="0">
                <a:solidFill>
                  <a:srgbClr val="000000"/>
                </a:solidFill>
                <a:latin typeface="Balaram" pitchFamily="2" charset="0"/>
              </a:rPr>
              <a:t>कर्म-कांड</a:t>
            </a:r>
            <a:endParaRPr lang="en-US" sz="1400" dirty="0">
              <a:solidFill>
                <a:srgbClr val="000000"/>
              </a:solidFill>
              <a:latin typeface="Balaram" pitchFamily="2" charset="0"/>
            </a:endParaRPr>
          </a:p>
        </p:txBody>
      </p:sp>
      <p:cxnSp>
        <p:nvCxnSpPr>
          <p:cNvPr id="50" name="Straight Connector 49">
            <a:extLst>
              <a:ext uri="{FF2B5EF4-FFF2-40B4-BE49-F238E27FC236}">
                <a16:creationId xmlns:a16="http://schemas.microsoft.com/office/drawing/2014/main" id="{53A6F7DD-272E-4087-885F-7F8C9A30FDAA}"/>
              </a:ext>
            </a:extLst>
          </p:cNvPr>
          <p:cNvCxnSpPr/>
          <p:nvPr/>
        </p:nvCxnSpPr>
        <p:spPr>
          <a:xfrm>
            <a:off x="3013842" y="2420007"/>
            <a:ext cx="304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D3C5378-EAFC-4266-9835-B664D0B52049}"/>
              </a:ext>
            </a:extLst>
          </p:cNvPr>
          <p:cNvCxnSpPr/>
          <p:nvPr/>
        </p:nvCxnSpPr>
        <p:spPr>
          <a:xfrm>
            <a:off x="3318642" y="1734207"/>
            <a:ext cx="3048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A397317-A5C3-47C1-B83B-96ABEAD9EC44}"/>
              </a:ext>
            </a:extLst>
          </p:cNvPr>
          <p:cNvCxnSpPr/>
          <p:nvPr/>
        </p:nvCxnSpPr>
        <p:spPr>
          <a:xfrm>
            <a:off x="3318642" y="2420007"/>
            <a:ext cx="3048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F5919BC-2AEF-4CDD-B026-0F8045BF16ED}"/>
              </a:ext>
            </a:extLst>
          </p:cNvPr>
          <p:cNvCxnSpPr/>
          <p:nvPr/>
        </p:nvCxnSpPr>
        <p:spPr>
          <a:xfrm>
            <a:off x="3318642" y="2953407"/>
            <a:ext cx="3048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3D0EDF9-9DA2-405F-99BB-DD1F23D931FA}"/>
              </a:ext>
            </a:extLst>
          </p:cNvPr>
          <p:cNvCxnSpPr/>
          <p:nvPr/>
        </p:nvCxnSpPr>
        <p:spPr>
          <a:xfrm rot="5400000">
            <a:off x="2709042" y="2343807"/>
            <a:ext cx="1219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0F61EE0-EFD0-4AA8-962E-0799FF67D8B8}"/>
              </a:ext>
            </a:extLst>
          </p:cNvPr>
          <p:cNvSpPr/>
          <p:nvPr/>
        </p:nvSpPr>
        <p:spPr>
          <a:xfrm>
            <a:off x="5833242" y="1581807"/>
            <a:ext cx="1752600" cy="381000"/>
          </a:xfrm>
          <a:prstGeom prst="rect">
            <a:avLst/>
          </a:prstGeom>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path path="circle">
              <a:fillToRect t="100000" r="100000"/>
            </a:path>
            <a:tileRect l="-100000" b="-10000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hi-IN" sz="1400" dirty="0">
                <a:solidFill>
                  <a:srgbClr val="000000"/>
                </a:solidFill>
                <a:latin typeface="Balaram" pitchFamily="2" charset="0"/>
              </a:rPr>
              <a:t>दार्शनिक ज्ञान</a:t>
            </a:r>
            <a:endParaRPr lang="en-US" sz="1400" dirty="0">
              <a:solidFill>
                <a:srgbClr val="000000"/>
              </a:solidFill>
              <a:latin typeface="Balaram" pitchFamily="2" charset="0"/>
            </a:endParaRPr>
          </a:p>
        </p:txBody>
      </p:sp>
      <p:sp>
        <p:nvSpPr>
          <p:cNvPr id="23" name="Rectangle 22">
            <a:extLst>
              <a:ext uri="{FF2B5EF4-FFF2-40B4-BE49-F238E27FC236}">
                <a16:creationId xmlns:a16="http://schemas.microsoft.com/office/drawing/2014/main" id="{73EBD3AB-6397-438E-A301-3C54DD6EB27F}"/>
              </a:ext>
            </a:extLst>
          </p:cNvPr>
          <p:cNvSpPr/>
          <p:nvPr/>
        </p:nvSpPr>
        <p:spPr>
          <a:xfrm>
            <a:off x="5833242" y="2191407"/>
            <a:ext cx="1752600" cy="381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t="100000" r="100000"/>
            </a:path>
            <a:tileRect l="-100000" b="-10000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hi-IN" sz="1400" dirty="0">
                <a:solidFill>
                  <a:srgbClr val="000000"/>
                </a:solidFill>
                <a:latin typeface="Balaram" pitchFamily="2" charset="0"/>
              </a:rPr>
              <a:t>भगवान और देवता की पूजा कैसे करें</a:t>
            </a:r>
            <a:endParaRPr lang="en-US" sz="1400" dirty="0">
              <a:solidFill>
                <a:srgbClr val="000000"/>
              </a:solidFill>
              <a:latin typeface="Balaram" pitchFamily="2" charset="0"/>
            </a:endParaRPr>
          </a:p>
        </p:txBody>
      </p:sp>
      <p:cxnSp>
        <p:nvCxnSpPr>
          <p:cNvPr id="25" name="Straight Arrow Connector 24">
            <a:extLst>
              <a:ext uri="{FF2B5EF4-FFF2-40B4-BE49-F238E27FC236}">
                <a16:creationId xmlns:a16="http://schemas.microsoft.com/office/drawing/2014/main" id="{E5E380E2-6B63-4530-91DF-8D41950496C5}"/>
              </a:ext>
            </a:extLst>
          </p:cNvPr>
          <p:cNvCxnSpPr/>
          <p:nvPr/>
        </p:nvCxnSpPr>
        <p:spPr>
          <a:xfrm>
            <a:off x="5376042" y="1772307"/>
            <a:ext cx="4572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9E5CC3A-5CD2-497C-A024-1592EE089781}"/>
              </a:ext>
            </a:extLst>
          </p:cNvPr>
          <p:cNvCxnSpPr/>
          <p:nvPr/>
        </p:nvCxnSpPr>
        <p:spPr>
          <a:xfrm>
            <a:off x="5376042" y="2343807"/>
            <a:ext cx="4572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C1ED3C2-CF1E-4E24-999C-5EBF3C709377}"/>
              </a:ext>
            </a:extLst>
          </p:cNvPr>
          <p:cNvCxnSpPr/>
          <p:nvPr/>
        </p:nvCxnSpPr>
        <p:spPr>
          <a:xfrm>
            <a:off x="5376042" y="2953407"/>
            <a:ext cx="4572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5DB9B6DC-0C9F-4D09-9883-5C85E43D887A}"/>
              </a:ext>
            </a:extLst>
          </p:cNvPr>
          <p:cNvSpPr/>
          <p:nvPr/>
        </p:nvSpPr>
        <p:spPr>
          <a:xfrm>
            <a:off x="5833242" y="2801007"/>
            <a:ext cx="1752600" cy="381000"/>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13500000" scaled="1"/>
            <a:tileRect/>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hi-IN" sz="1400" dirty="0">
                <a:solidFill>
                  <a:srgbClr val="000000"/>
                </a:solidFill>
                <a:latin typeface="Balaram" pitchFamily="2" charset="0"/>
              </a:rPr>
              <a:t>भौतिक सुख में सुधार कैसे करें</a:t>
            </a:r>
            <a:endParaRPr lang="en-US" sz="1400" dirty="0">
              <a:solidFill>
                <a:srgbClr val="000000"/>
              </a:solidFill>
              <a:latin typeface="Balaram" pitchFamily="2" charset="0"/>
            </a:endParaRPr>
          </a:p>
        </p:txBody>
      </p:sp>
      <p:sp>
        <p:nvSpPr>
          <p:cNvPr id="31" name="Rectangle 30">
            <a:extLst>
              <a:ext uri="{FF2B5EF4-FFF2-40B4-BE49-F238E27FC236}">
                <a16:creationId xmlns:a16="http://schemas.microsoft.com/office/drawing/2014/main" id="{40B1D7C7-C502-421E-85E3-F577BACC3DF2}"/>
              </a:ext>
            </a:extLst>
          </p:cNvPr>
          <p:cNvSpPr/>
          <p:nvPr/>
        </p:nvSpPr>
        <p:spPr>
          <a:xfrm>
            <a:off x="7890642" y="2648607"/>
            <a:ext cx="1752600" cy="609600"/>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13500000" scaled="1"/>
            <a:tileRect/>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hi-IN" sz="1400" dirty="0">
                <a:solidFill>
                  <a:srgbClr val="000000"/>
                </a:solidFill>
                <a:latin typeface="Balaram" pitchFamily="2" charset="0"/>
              </a:rPr>
              <a:t>जो लोग अज्ञानता के कारण बुद्धिमान नहीं हैं</a:t>
            </a:r>
            <a:endParaRPr lang="en-US" sz="1400" dirty="0">
              <a:solidFill>
                <a:srgbClr val="000000"/>
              </a:solidFill>
              <a:latin typeface="Balaram" pitchFamily="2" charset="0"/>
            </a:endParaRPr>
          </a:p>
        </p:txBody>
      </p:sp>
      <p:sp>
        <p:nvSpPr>
          <p:cNvPr id="34" name="Rectangle 33">
            <a:extLst>
              <a:ext uri="{FF2B5EF4-FFF2-40B4-BE49-F238E27FC236}">
                <a16:creationId xmlns:a16="http://schemas.microsoft.com/office/drawing/2014/main" id="{8C721219-2301-4239-B77C-D3F53D2A6370}"/>
              </a:ext>
            </a:extLst>
          </p:cNvPr>
          <p:cNvSpPr/>
          <p:nvPr/>
        </p:nvSpPr>
        <p:spPr>
          <a:xfrm>
            <a:off x="7890642" y="3639207"/>
            <a:ext cx="1752600" cy="685800"/>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13500000" scaled="1"/>
            <a:tileRect/>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hi-IN" sz="1400" dirty="0">
                <a:solidFill>
                  <a:srgbClr val="000000"/>
                </a:solidFill>
                <a:latin typeface="Balaram" pitchFamily="2" charset="0"/>
              </a:rPr>
              <a:t>गुप्त (इंद्रिय संतुष्टि) गतिविधियों से जुड़ा</a:t>
            </a:r>
            <a:endParaRPr lang="en-US" sz="1400" dirty="0">
              <a:solidFill>
                <a:srgbClr val="000000"/>
              </a:solidFill>
              <a:latin typeface="Balaram" pitchFamily="2" charset="0"/>
            </a:endParaRPr>
          </a:p>
        </p:txBody>
      </p:sp>
      <p:sp>
        <p:nvSpPr>
          <p:cNvPr id="35" name="Rectangle 34">
            <a:extLst>
              <a:ext uri="{FF2B5EF4-FFF2-40B4-BE49-F238E27FC236}">
                <a16:creationId xmlns:a16="http://schemas.microsoft.com/office/drawing/2014/main" id="{9036DA7D-47E1-4257-9E5C-59ABB44D5591}"/>
              </a:ext>
            </a:extLst>
          </p:cNvPr>
          <p:cNvSpPr/>
          <p:nvPr/>
        </p:nvSpPr>
        <p:spPr>
          <a:xfrm>
            <a:off x="5757042" y="3639207"/>
            <a:ext cx="1752600" cy="685800"/>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13500000" scaled="1"/>
            <a:tileRect/>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hi-IN" sz="1400" dirty="0">
                <a:solidFill>
                  <a:srgbClr val="000000"/>
                </a:solidFill>
                <a:latin typeface="Balaram" pitchFamily="2" charset="0"/>
              </a:rPr>
              <a:t>वेदों में वर्णित यज्ञों की ओर आकर्षित हो जाता है</a:t>
            </a:r>
            <a:endParaRPr lang="en-US" sz="1400" dirty="0">
              <a:solidFill>
                <a:srgbClr val="000000"/>
              </a:solidFill>
              <a:latin typeface="Balaram" pitchFamily="2" charset="0"/>
            </a:endParaRPr>
          </a:p>
        </p:txBody>
      </p:sp>
      <p:sp>
        <p:nvSpPr>
          <p:cNvPr id="36" name="Rectangle 35">
            <a:extLst>
              <a:ext uri="{FF2B5EF4-FFF2-40B4-BE49-F238E27FC236}">
                <a16:creationId xmlns:a16="http://schemas.microsoft.com/office/drawing/2014/main" id="{227C1912-0975-42F1-A6CB-3D7646524D52}"/>
              </a:ext>
            </a:extLst>
          </p:cNvPr>
          <p:cNvSpPr/>
          <p:nvPr/>
        </p:nvSpPr>
        <p:spPr>
          <a:xfrm>
            <a:off x="3623442" y="3639207"/>
            <a:ext cx="1752600" cy="685800"/>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13500000" scaled="1"/>
            <a:tileRect/>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hi-IN" sz="1400" dirty="0">
                <a:solidFill>
                  <a:srgbClr val="000000"/>
                </a:solidFill>
                <a:latin typeface="Balaram" pitchFamily="2" charset="0"/>
              </a:rPr>
              <a:t>स्वर्गीय लोको को प्राप्त करने के लिए घोर तपस्या करता है</a:t>
            </a:r>
            <a:endParaRPr lang="en-US" sz="1400" dirty="0">
              <a:solidFill>
                <a:srgbClr val="000000"/>
              </a:solidFill>
              <a:latin typeface="Balaram" pitchFamily="2" charset="0"/>
            </a:endParaRPr>
          </a:p>
        </p:txBody>
      </p:sp>
      <p:cxnSp>
        <p:nvCxnSpPr>
          <p:cNvPr id="38" name="Straight Arrow Connector 37">
            <a:extLst>
              <a:ext uri="{FF2B5EF4-FFF2-40B4-BE49-F238E27FC236}">
                <a16:creationId xmlns:a16="http://schemas.microsoft.com/office/drawing/2014/main" id="{2BBC3EC7-977B-428E-991C-0F78DB757593}"/>
              </a:ext>
            </a:extLst>
          </p:cNvPr>
          <p:cNvCxnSpPr>
            <a:stCxn id="36" idx="0"/>
            <a:endCxn id="48" idx="2"/>
          </p:cNvCxnSpPr>
          <p:nvPr/>
        </p:nvCxnSpPr>
        <p:spPr>
          <a:xfrm rot="5400000" flipH="1" flipV="1">
            <a:off x="4271143" y="3410608"/>
            <a:ext cx="457200" cy="317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C80B70C-5ECC-4D84-9AED-49C6799D8EFD}"/>
              </a:ext>
            </a:extLst>
          </p:cNvPr>
          <p:cNvCxnSpPr>
            <a:stCxn id="31" idx="2"/>
            <a:endCxn id="34" idx="0"/>
          </p:cNvCxnSpPr>
          <p:nvPr/>
        </p:nvCxnSpPr>
        <p:spPr>
          <a:xfrm rot="5400000">
            <a:off x="8576443" y="3448708"/>
            <a:ext cx="381000" cy="317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DD32D03-6A36-4340-970B-7BCF21D2F753}"/>
              </a:ext>
            </a:extLst>
          </p:cNvPr>
          <p:cNvCxnSpPr/>
          <p:nvPr/>
        </p:nvCxnSpPr>
        <p:spPr>
          <a:xfrm rot="10800000">
            <a:off x="5376042" y="4018621"/>
            <a:ext cx="381000"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E8ABE02-4F9F-4739-AAB9-98BBFEF1FD22}"/>
              </a:ext>
            </a:extLst>
          </p:cNvPr>
          <p:cNvCxnSpPr/>
          <p:nvPr/>
        </p:nvCxnSpPr>
        <p:spPr>
          <a:xfrm rot="10800000">
            <a:off x="7509642" y="4020207"/>
            <a:ext cx="3810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0109" name="Oval 12329">
            <a:extLst>
              <a:ext uri="{FF2B5EF4-FFF2-40B4-BE49-F238E27FC236}">
                <a16:creationId xmlns:a16="http://schemas.microsoft.com/office/drawing/2014/main" id="{47823855-3018-4561-AE7C-B40E8EEA49CA}"/>
              </a:ext>
            </a:extLst>
          </p:cNvPr>
          <p:cNvSpPr>
            <a:spLocks noChangeArrowheads="1"/>
          </p:cNvSpPr>
          <p:nvPr/>
        </p:nvSpPr>
        <p:spPr bwMode="auto">
          <a:xfrm>
            <a:off x="2328042" y="1505607"/>
            <a:ext cx="304800" cy="304800"/>
          </a:xfrm>
          <a:prstGeom prst="ellipse">
            <a:avLst/>
          </a:prstGeom>
          <a:solidFill>
            <a:schemeClr val="accent1"/>
          </a:solidFill>
          <a:ln w="9525" algn="ctr">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fontAlgn="base">
              <a:spcBef>
                <a:spcPct val="0"/>
              </a:spcBef>
              <a:spcAft>
                <a:spcPct val="0"/>
              </a:spcAft>
              <a:buNone/>
            </a:pPr>
            <a:r>
              <a:rPr lang="en-US" altLang="en-US" sz="1800">
                <a:solidFill>
                  <a:srgbClr val="000000"/>
                </a:solidFill>
                <a:latin typeface="Balaram" panose="00000400000000000000" pitchFamily="2" charset="0"/>
              </a:rPr>
              <a:t>42</a:t>
            </a:r>
          </a:p>
        </p:txBody>
      </p:sp>
      <p:sp>
        <p:nvSpPr>
          <p:cNvPr id="130110" name="Oval 12329">
            <a:extLst>
              <a:ext uri="{FF2B5EF4-FFF2-40B4-BE49-F238E27FC236}">
                <a16:creationId xmlns:a16="http://schemas.microsoft.com/office/drawing/2014/main" id="{C117EEBA-4AB4-43D3-87FF-31FA5B54A82A}"/>
              </a:ext>
            </a:extLst>
          </p:cNvPr>
          <p:cNvSpPr>
            <a:spLocks noChangeArrowheads="1"/>
          </p:cNvSpPr>
          <p:nvPr/>
        </p:nvSpPr>
        <p:spPr bwMode="auto">
          <a:xfrm>
            <a:off x="2709042" y="1505607"/>
            <a:ext cx="304800" cy="304800"/>
          </a:xfrm>
          <a:prstGeom prst="ellipse">
            <a:avLst/>
          </a:prstGeom>
          <a:solidFill>
            <a:schemeClr val="accent1"/>
          </a:solidFill>
          <a:ln w="9525" algn="ctr">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fontAlgn="base">
              <a:spcBef>
                <a:spcPct val="0"/>
              </a:spcBef>
              <a:spcAft>
                <a:spcPct val="0"/>
              </a:spcAft>
              <a:buNone/>
            </a:pPr>
            <a:r>
              <a:rPr lang="en-US" altLang="en-US" sz="1800">
                <a:solidFill>
                  <a:srgbClr val="000000"/>
                </a:solidFill>
                <a:latin typeface="Balaram" panose="00000400000000000000" pitchFamily="2" charset="0"/>
              </a:rPr>
              <a:t>43</a:t>
            </a:r>
          </a:p>
        </p:txBody>
      </p:sp>
      <p:cxnSp>
        <p:nvCxnSpPr>
          <p:cNvPr id="111" name="Straight Connector 110">
            <a:extLst>
              <a:ext uri="{FF2B5EF4-FFF2-40B4-BE49-F238E27FC236}">
                <a16:creationId xmlns:a16="http://schemas.microsoft.com/office/drawing/2014/main" id="{FE6E93C2-67C6-42A2-BBAE-75A987E1D55E}"/>
              </a:ext>
            </a:extLst>
          </p:cNvPr>
          <p:cNvCxnSpPr>
            <a:stCxn id="130109" idx="6"/>
            <a:endCxn id="130110" idx="2"/>
          </p:cNvCxnSpPr>
          <p:nvPr/>
        </p:nvCxnSpPr>
        <p:spPr>
          <a:xfrm>
            <a:off x="2632842" y="1658007"/>
            <a:ext cx="76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Horizontal Scroll 15364">
            <a:extLst>
              <a:ext uri="{FF2B5EF4-FFF2-40B4-BE49-F238E27FC236}">
                <a16:creationId xmlns:a16="http://schemas.microsoft.com/office/drawing/2014/main" id="{2E4CE987-1A59-49E7-8678-B2F729215C7B}"/>
              </a:ext>
            </a:extLst>
          </p:cNvPr>
          <p:cNvSpPr>
            <a:spLocks noChangeArrowheads="1"/>
          </p:cNvSpPr>
          <p:nvPr/>
        </p:nvSpPr>
        <p:spPr bwMode="auto">
          <a:xfrm>
            <a:off x="4343400" y="0"/>
            <a:ext cx="3581400" cy="914400"/>
          </a:xfrm>
          <a:prstGeom prst="horizontalScroll">
            <a:avLst>
              <a:gd name="adj" fmla="val 12500"/>
            </a:avLst>
          </a:prstGeom>
          <a:solidFill>
            <a:srgbClr val="FFFFCC"/>
          </a:solidFill>
          <a:ln w="9525" algn="ctr">
            <a:solidFill>
              <a:schemeClr val="tx1"/>
            </a:solidFill>
            <a:round/>
            <a:headEnd/>
            <a:tailEnd/>
          </a:ln>
        </p:spPr>
        <p:txBody>
          <a:bodyPr wrap="none" anchor="ctr"/>
          <a:lstStyle/>
          <a:p>
            <a:pPr algn="ctr" fontAlgn="base">
              <a:spcBef>
                <a:spcPct val="0"/>
              </a:spcBef>
              <a:spcAft>
                <a:spcPct val="0"/>
              </a:spcAft>
              <a:defRPr/>
            </a:pPr>
            <a:r>
              <a:rPr lang="hi-IN" sz="4400" dirty="0">
                <a:solidFill>
                  <a:srgbClr val="000000"/>
                </a:solidFill>
                <a:effectLst>
                  <a:outerShdw blurRad="38100" dist="38100" dir="2700000" algn="tl">
                    <a:srgbClr val="000000">
                      <a:alpha val="43137"/>
                    </a:srgbClr>
                  </a:outerShdw>
                </a:effectLst>
                <a:latin typeface="Balaram" pitchFamily="2" charset="0"/>
              </a:rPr>
              <a:t>पाठ</a:t>
            </a:r>
            <a:r>
              <a:rPr lang="en-US" sz="4400" dirty="0">
                <a:solidFill>
                  <a:srgbClr val="000000"/>
                </a:solidFill>
                <a:effectLst>
                  <a:outerShdw blurRad="38100" dist="38100" dir="2700000" algn="tl">
                    <a:srgbClr val="000000">
                      <a:alpha val="43137"/>
                    </a:srgbClr>
                  </a:outerShdw>
                </a:effectLst>
                <a:latin typeface="Balaram" pitchFamily="2" charset="0"/>
              </a:rPr>
              <a:t>– 42-44</a:t>
            </a:r>
          </a:p>
        </p:txBody>
      </p:sp>
      <p:sp>
        <p:nvSpPr>
          <p:cNvPr id="44" name="Rectangle 32">
            <a:extLst>
              <a:ext uri="{FF2B5EF4-FFF2-40B4-BE49-F238E27FC236}">
                <a16:creationId xmlns:a16="http://schemas.microsoft.com/office/drawing/2014/main" id="{2B93BF57-1B16-41B4-809A-E477EC6FDAD3}"/>
              </a:ext>
            </a:extLst>
          </p:cNvPr>
          <p:cNvSpPr>
            <a:spLocks noChangeArrowheads="1"/>
          </p:cNvSpPr>
          <p:nvPr/>
        </p:nvSpPr>
        <p:spPr bwMode="auto">
          <a:xfrm>
            <a:off x="1676400" y="1017588"/>
            <a:ext cx="8839200" cy="400050"/>
          </a:xfrm>
          <a:prstGeom prst="rect">
            <a:avLst/>
          </a:prstGeom>
          <a:noFill/>
          <a:ln w="9525">
            <a:noFill/>
            <a:miter lim="800000"/>
            <a:headEnd/>
            <a:tailEnd/>
          </a:ln>
        </p:spPr>
        <p:txBody>
          <a:bodyPr anchor="ctr">
            <a:spAutoFit/>
          </a:bodyPr>
          <a:lstStyle/>
          <a:p>
            <a:pPr algn="ctr" eaLnBrk="0" fontAlgn="base" hangingPunct="0">
              <a:spcBef>
                <a:spcPct val="0"/>
              </a:spcBef>
              <a:spcAft>
                <a:spcPct val="0"/>
              </a:spcAft>
              <a:defRPr/>
            </a:pPr>
            <a:r>
              <a:rPr lang="hi-IN" sz="2000" b="1" u="sng" dirty="0">
                <a:solidFill>
                  <a:srgbClr val="000000"/>
                </a:solidFill>
                <a:effectLst>
                  <a:outerShdw blurRad="38100" dist="38100" dir="2700000" algn="tl">
                    <a:srgbClr val="000000">
                      <a:alpha val="43137"/>
                    </a:srgbClr>
                  </a:outerShdw>
                </a:effectLst>
                <a:latin typeface="Balaram" pitchFamily="2" charset="0"/>
              </a:rPr>
              <a:t>कम ज्ञान वाले पुरुष वेदों और परिणाम के फूलदार शब्दों से आकर्षित होते हैं</a:t>
            </a:r>
            <a:endParaRPr lang="en-US" sz="2000" b="1" u="sng" dirty="0">
              <a:solidFill>
                <a:srgbClr val="000000"/>
              </a:solidFill>
              <a:effectLst>
                <a:outerShdw blurRad="38100" dist="38100" dir="2700000" algn="tl">
                  <a:srgbClr val="000000">
                    <a:alpha val="43137"/>
                  </a:srgbClr>
                </a:outerShdw>
              </a:effectLst>
              <a:latin typeface="Balaram" pitchFamily="2" charset="0"/>
            </a:endParaRPr>
          </a:p>
        </p:txBody>
      </p:sp>
      <p:cxnSp>
        <p:nvCxnSpPr>
          <p:cNvPr id="45" name="Straight Connector 44">
            <a:extLst>
              <a:ext uri="{FF2B5EF4-FFF2-40B4-BE49-F238E27FC236}">
                <a16:creationId xmlns:a16="http://schemas.microsoft.com/office/drawing/2014/main" id="{729A76AB-7BFF-4DA0-8F30-3544E133529F}"/>
              </a:ext>
            </a:extLst>
          </p:cNvPr>
          <p:cNvCxnSpPr/>
          <p:nvPr/>
        </p:nvCxnSpPr>
        <p:spPr>
          <a:xfrm rot="5400000">
            <a:off x="7561282" y="5353706"/>
            <a:ext cx="2057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2012628-1340-4C2D-AFC3-3BB73BC3F436}"/>
              </a:ext>
            </a:extLst>
          </p:cNvPr>
          <p:cNvCxnSpPr/>
          <p:nvPr/>
        </p:nvCxnSpPr>
        <p:spPr>
          <a:xfrm>
            <a:off x="8589982" y="4628220"/>
            <a:ext cx="457200"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2" name="Rectangle 53">
            <a:extLst>
              <a:ext uri="{FF2B5EF4-FFF2-40B4-BE49-F238E27FC236}">
                <a16:creationId xmlns:a16="http://schemas.microsoft.com/office/drawing/2014/main" id="{8498B264-DA6D-4BD3-A931-645B4BFE47C7}"/>
              </a:ext>
            </a:extLst>
          </p:cNvPr>
          <p:cNvSpPr>
            <a:spLocks noChangeArrowheads="1"/>
          </p:cNvSpPr>
          <p:nvPr/>
        </p:nvSpPr>
        <p:spPr bwMode="auto">
          <a:xfrm>
            <a:off x="9090045" y="4412320"/>
            <a:ext cx="11063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fontAlgn="base">
              <a:spcBef>
                <a:spcPct val="0"/>
              </a:spcBef>
              <a:spcAft>
                <a:spcPct val="0"/>
              </a:spcAft>
              <a:buNone/>
            </a:pPr>
            <a:r>
              <a:rPr lang="hi-IN" altLang="en-US" sz="1800" dirty="0">
                <a:solidFill>
                  <a:srgbClr val="000000"/>
                </a:solidFill>
                <a:latin typeface="Balaram" panose="00000400000000000000" pitchFamily="2" charset="0"/>
              </a:rPr>
              <a:t>शुभ जन्म</a:t>
            </a:r>
            <a:endParaRPr lang="en-US" altLang="en-US" sz="1800" dirty="0">
              <a:solidFill>
                <a:srgbClr val="000000"/>
              </a:solidFill>
              <a:latin typeface="ScaGoudy" panose="00000400000000000000" pitchFamily="2" charset="0"/>
            </a:endParaRPr>
          </a:p>
        </p:txBody>
      </p:sp>
      <p:sp>
        <p:nvSpPr>
          <p:cNvPr id="53" name="Rectangle 54">
            <a:extLst>
              <a:ext uri="{FF2B5EF4-FFF2-40B4-BE49-F238E27FC236}">
                <a16:creationId xmlns:a16="http://schemas.microsoft.com/office/drawing/2014/main" id="{2399F4F8-2097-45D6-8993-48E0DC2EE949}"/>
              </a:ext>
            </a:extLst>
          </p:cNvPr>
          <p:cNvSpPr>
            <a:spLocks noChangeArrowheads="1"/>
          </p:cNvSpPr>
          <p:nvPr/>
        </p:nvSpPr>
        <p:spPr bwMode="auto">
          <a:xfrm>
            <a:off x="9091632" y="4793319"/>
            <a:ext cx="14795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fontAlgn="base">
              <a:spcBef>
                <a:spcPct val="0"/>
              </a:spcBef>
              <a:spcAft>
                <a:spcPct val="0"/>
              </a:spcAft>
              <a:buNone/>
            </a:pPr>
            <a:r>
              <a:rPr lang="hi-IN" altLang="en-US" sz="1800" dirty="0">
                <a:solidFill>
                  <a:srgbClr val="000000"/>
                </a:solidFill>
                <a:latin typeface="Balaram" panose="00000400000000000000" pitchFamily="2" charset="0"/>
              </a:rPr>
              <a:t>स्वर्गीय लोक</a:t>
            </a:r>
            <a:endParaRPr lang="en-US" altLang="en-US" sz="1800" dirty="0">
              <a:solidFill>
                <a:srgbClr val="000000"/>
              </a:solidFill>
              <a:latin typeface="ScaGoudy" panose="00000400000000000000" pitchFamily="2" charset="0"/>
            </a:endParaRPr>
          </a:p>
        </p:txBody>
      </p:sp>
      <p:sp>
        <p:nvSpPr>
          <p:cNvPr id="54" name="Rectangle 55">
            <a:extLst>
              <a:ext uri="{FF2B5EF4-FFF2-40B4-BE49-F238E27FC236}">
                <a16:creationId xmlns:a16="http://schemas.microsoft.com/office/drawing/2014/main" id="{CCFEBB9B-F4BE-464A-94E2-81D12C9D678B}"/>
              </a:ext>
            </a:extLst>
          </p:cNvPr>
          <p:cNvSpPr>
            <a:spLocks noChangeArrowheads="1"/>
          </p:cNvSpPr>
          <p:nvPr/>
        </p:nvSpPr>
        <p:spPr bwMode="auto">
          <a:xfrm>
            <a:off x="9091632" y="5431495"/>
            <a:ext cx="14795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fontAlgn="base">
              <a:spcBef>
                <a:spcPct val="0"/>
              </a:spcBef>
              <a:spcAft>
                <a:spcPct val="0"/>
              </a:spcAft>
              <a:buNone/>
            </a:pPr>
            <a:r>
              <a:rPr lang="hi-IN" altLang="en-US" sz="1800" dirty="0">
                <a:solidFill>
                  <a:srgbClr val="000000"/>
                </a:solidFill>
                <a:latin typeface="Balaram" panose="00000400000000000000" pitchFamily="2" charset="0"/>
              </a:rPr>
              <a:t>शक्ति</a:t>
            </a:r>
            <a:endParaRPr lang="en-US" altLang="en-US" sz="1800" dirty="0">
              <a:solidFill>
                <a:srgbClr val="000000"/>
              </a:solidFill>
              <a:latin typeface="ScaGoudy" panose="00000400000000000000" pitchFamily="2" charset="0"/>
            </a:endParaRPr>
          </a:p>
        </p:txBody>
      </p:sp>
      <p:sp>
        <p:nvSpPr>
          <p:cNvPr id="55" name="Rectangle 56">
            <a:extLst>
              <a:ext uri="{FF2B5EF4-FFF2-40B4-BE49-F238E27FC236}">
                <a16:creationId xmlns:a16="http://schemas.microsoft.com/office/drawing/2014/main" id="{4DBF397C-61D2-4A33-816E-4120AE6B37CD}"/>
              </a:ext>
            </a:extLst>
          </p:cNvPr>
          <p:cNvSpPr>
            <a:spLocks noChangeArrowheads="1"/>
          </p:cNvSpPr>
          <p:nvPr/>
        </p:nvSpPr>
        <p:spPr bwMode="auto">
          <a:xfrm>
            <a:off x="9091632" y="5860120"/>
            <a:ext cx="14795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fontAlgn="base">
              <a:spcBef>
                <a:spcPct val="0"/>
              </a:spcBef>
              <a:spcAft>
                <a:spcPct val="0"/>
              </a:spcAft>
              <a:buNone/>
            </a:pPr>
            <a:r>
              <a:rPr lang="hi-IN" altLang="en-US" sz="1800" dirty="0">
                <a:solidFill>
                  <a:srgbClr val="000000"/>
                </a:solidFill>
                <a:latin typeface="Balaram" panose="00000400000000000000" pitchFamily="2" charset="0"/>
              </a:rPr>
              <a:t>महिला</a:t>
            </a:r>
            <a:endParaRPr lang="en-US" altLang="en-US" sz="1800" dirty="0">
              <a:solidFill>
                <a:srgbClr val="000000"/>
              </a:solidFill>
              <a:latin typeface="ScaGoudy" panose="00000400000000000000" pitchFamily="2" charset="0"/>
            </a:endParaRPr>
          </a:p>
        </p:txBody>
      </p:sp>
      <p:sp>
        <p:nvSpPr>
          <p:cNvPr id="56" name="Rectangle 58">
            <a:extLst>
              <a:ext uri="{FF2B5EF4-FFF2-40B4-BE49-F238E27FC236}">
                <a16:creationId xmlns:a16="http://schemas.microsoft.com/office/drawing/2014/main" id="{5A79530B-8000-458F-AB01-0EF5648416B9}"/>
              </a:ext>
            </a:extLst>
          </p:cNvPr>
          <p:cNvSpPr>
            <a:spLocks noChangeArrowheads="1"/>
          </p:cNvSpPr>
          <p:nvPr/>
        </p:nvSpPr>
        <p:spPr bwMode="auto">
          <a:xfrm>
            <a:off x="9047182" y="6241120"/>
            <a:ext cx="14795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fontAlgn="base">
              <a:spcBef>
                <a:spcPct val="0"/>
              </a:spcBef>
              <a:spcAft>
                <a:spcPct val="0"/>
              </a:spcAft>
              <a:buNone/>
            </a:pPr>
            <a:r>
              <a:rPr lang="hi-IN" altLang="en-US" sz="1800" dirty="0">
                <a:solidFill>
                  <a:srgbClr val="000000"/>
                </a:solidFill>
                <a:latin typeface="Balaram" panose="00000400000000000000" pitchFamily="2" charset="0"/>
              </a:rPr>
              <a:t>शराब (सोम)</a:t>
            </a:r>
            <a:endParaRPr lang="en-US" altLang="en-US" sz="1800" dirty="0">
              <a:solidFill>
                <a:srgbClr val="000000"/>
              </a:solidFill>
              <a:latin typeface="ScaGoudy" panose="00000400000000000000" pitchFamily="2" charset="0"/>
            </a:endParaRPr>
          </a:p>
        </p:txBody>
      </p:sp>
      <p:cxnSp>
        <p:nvCxnSpPr>
          <p:cNvPr id="57" name="Straight Arrow Connector 56">
            <a:extLst>
              <a:ext uri="{FF2B5EF4-FFF2-40B4-BE49-F238E27FC236}">
                <a16:creationId xmlns:a16="http://schemas.microsoft.com/office/drawing/2014/main" id="{CD21469E-2ED7-492E-BDB4-5139A7AEECB0}"/>
              </a:ext>
            </a:extLst>
          </p:cNvPr>
          <p:cNvCxnSpPr/>
          <p:nvPr/>
        </p:nvCxnSpPr>
        <p:spPr>
          <a:xfrm>
            <a:off x="8589982" y="5009220"/>
            <a:ext cx="457200"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014DD45-0286-45CD-834A-7B9F397655EC}"/>
              </a:ext>
            </a:extLst>
          </p:cNvPr>
          <p:cNvCxnSpPr/>
          <p:nvPr/>
        </p:nvCxnSpPr>
        <p:spPr>
          <a:xfrm>
            <a:off x="8589982" y="5618820"/>
            <a:ext cx="457200"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C808665C-FB87-4976-B7EE-35BD06564934}"/>
              </a:ext>
            </a:extLst>
          </p:cNvPr>
          <p:cNvCxnSpPr/>
          <p:nvPr/>
        </p:nvCxnSpPr>
        <p:spPr>
          <a:xfrm>
            <a:off x="8589982" y="5999820"/>
            <a:ext cx="457200"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2B190613-C64B-4480-AB96-D72F5822DAA9}"/>
              </a:ext>
            </a:extLst>
          </p:cNvPr>
          <p:cNvCxnSpPr/>
          <p:nvPr/>
        </p:nvCxnSpPr>
        <p:spPr>
          <a:xfrm>
            <a:off x="8589982" y="6380820"/>
            <a:ext cx="457200"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4" name="Rectangle 70">
            <a:extLst>
              <a:ext uri="{FF2B5EF4-FFF2-40B4-BE49-F238E27FC236}">
                <a16:creationId xmlns:a16="http://schemas.microsoft.com/office/drawing/2014/main" id="{0654E4C5-2B3A-40A3-9B16-7157B0982BFC}"/>
              </a:ext>
            </a:extLst>
          </p:cNvPr>
          <p:cNvSpPr>
            <a:spLocks noChangeArrowheads="1"/>
          </p:cNvSpPr>
          <p:nvPr/>
        </p:nvSpPr>
        <p:spPr bwMode="auto">
          <a:xfrm rot="-5400000">
            <a:off x="7414439" y="5206863"/>
            <a:ext cx="2133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fontAlgn="base">
              <a:spcBef>
                <a:spcPct val="0"/>
              </a:spcBef>
              <a:spcAft>
                <a:spcPct val="0"/>
              </a:spcAft>
              <a:buNone/>
            </a:pPr>
            <a:r>
              <a:rPr lang="sv-SE" sz="1800" dirty="0">
                <a:solidFill>
                  <a:srgbClr val="000000"/>
                </a:solidFill>
                <a:latin typeface="Balaram" pitchFamily="2" charset="0"/>
              </a:rPr>
              <a:t>     </a:t>
            </a:r>
            <a:r>
              <a:rPr lang="hi-IN" sz="1800" dirty="0">
                <a:solidFill>
                  <a:srgbClr val="000000"/>
                </a:solidFill>
                <a:latin typeface="Balaram" pitchFamily="2" charset="0"/>
              </a:rPr>
              <a:t>इन्द्रिय संतुष्टि</a:t>
            </a:r>
            <a:endParaRPr lang="en-US" altLang="en-US" sz="1800" b="1" dirty="0">
              <a:solidFill>
                <a:srgbClr val="000000"/>
              </a:solidFill>
              <a:latin typeface="ScaGoudy" panose="00000400000000000000" pitchFamily="2"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3">
            <a:extLst>
              <a:ext uri="{FF2B5EF4-FFF2-40B4-BE49-F238E27FC236}">
                <a16:creationId xmlns:a16="http://schemas.microsoft.com/office/drawing/2014/main" id="{C8CCDDE9-65BD-4DB4-A0B6-E76D83BFA26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7463"/>
            <a:ext cx="9144000" cy="686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5" name="Picture 4">
            <a:extLst>
              <a:ext uri="{FF2B5EF4-FFF2-40B4-BE49-F238E27FC236}">
                <a16:creationId xmlns:a16="http://schemas.microsoft.com/office/drawing/2014/main" id="{980B8E1C-D63D-4E7F-BC49-210EDB887E4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608138"/>
            <a:ext cx="5772150" cy="524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0C823836-DF6C-48E8-82E0-A8E60E17C828}"/>
              </a:ext>
            </a:extLst>
          </p:cNvPr>
          <p:cNvPicPr>
            <a:picLocks noChangeAspect="1"/>
          </p:cNvPicPr>
          <p:nvPr/>
        </p:nvPicPr>
        <p:blipFill>
          <a:blip r:embed="rId4"/>
          <a:stretch>
            <a:fillRect/>
          </a:stretch>
        </p:blipFill>
        <p:spPr>
          <a:xfrm>
            <a:off x="1722438" y="530226"/>
            <a:ext cx="3352800" cy="1076325"/>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DA84FD57-A691-4EA0-A4CB-398D6B0B7EC2}"/>
              </a:ext>
            </a:extLst>
          </p:cNvPr>
          <p:cNvSpPr/>
          <p:nvPr/>
        </p:nvSpPr>
        <p:spPr>
          <a:xfrm>
            <a:off x="2057400" y="758825"/>
            <a:ext cx="2668588" cy="768350"/>
          </a:xfrm>
          <a:prstGeom prst="rect">
            <a:avLst/>
          </a:prstGeom>
        </p:spPr>
        <p:txBody>
          <a:bodyPr wrap="none">
            <a:spAutoFit/>
          </a:bodyPr>
          <a:lstStyle/>
          <a:p>
            <a:pPr fontAlgn="base">
              <a:spcBef>
                <a:spcPct val="0"/>
              </a:spcBef>
              <a:spcAft>
                <a:spcPct val="0"/>
              </a:spcAft>
              <a:defRPr/>
            </a:pPr>
            <a:r>
              <a:rPr lang="hi-IN" sz="4400" b="1" i="1" kern="0" dirty="0">
                <a:solidFill>
                  <a:srgbClr val="000000"/>
                </a:solidFill>
                <a:effectLst>
                  <a:outerShdw blurRad="38100" dist="38100" dir="2700000" algn="tl">
                    <a:srgbClr val="000000">
                      <a:alpha val="43137"/>
                    </a:srgbClr>
                  </a:outerShdw>
                </a:effectLst>
                <a:latin typeface="Balaram" pitchFamily="2" charset="0"/>
              </a:rPr>
              <a:t>श्लोक</a:t>
            </a:r>
            <a:r>
              <a:rPr lang="en-US" sz="4400" b="1" i="1" kern="0" dirty="0">
                <a:solidFill>
                  <a:srgbClr val="000000"/>
                </a:solidFill>
                <a:effectLst>
                  <a:outerShdw blurRad="38100" dist="38100" dir="2700000" algn="tl">
                    <a:srgbClr val="000000">
                      <a:alpha val="43137"/>
                    </a:srgbClr>
                  </a:outerShdw>
                </a:effectLst>
                <a:latin typeface="Balaram" pitchFamily="2" charset="0"/>
              </a:rPr>
              <a:t> 2.45</a:t>
            </a:r>
            <a:endParaRPr lang="en-US" sz="4400" dirty="0">
              <a:solidFill>
                <a:srgbClr val="000000"/>
              </a:solidFill>
              <a:latin typeface="ScaGoudy" panose="00000400000000000000" pitchFamily="2" charset="0"/>
            </a:endParaRPr>
          </a:p>
        </p:txBody>
      </p:sp>
      <p:sp>
        <p:nvSpPr>
          <p:cNvPr id="131078" name="Rectangle 1">
            <a:extLst>
              <a:ext uri="{FF2B5EF4-FFF2-40B4-BE49-F238E27FC236}">
                <a16:creationId xmlns:a16="http://schemas.microsoft.com/office/drawing/2014/main" id="{30BF1B9F-211D-46F2-9CF9-6FFCC46272D5}"/>
              </a:ext>
            </a:extLst>
          </p:cNvPr>
          <p:cNvSpPr>
            <a:spLocks noChangeArrowheads="1"/>
          </p:cNvSpPr>
          <p:nvPr/>
        </p:nvSpPr>
        <p:spPr bwMode="auto">
          <a:xfrm>
            <a:off x="2785598" y="619780"/>
            <a:ext cx="121219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fontAlgn="base">
              <a:spcBef>
                <a:spcPct val="0"/>
              </a:spcBef>
              <a:spcAft>
                <a:spcPct val="0"/>
              </a:spcAft>
              <a:buNone/>
            </a:pPr>
            <a:r>
              <a:rPr lang="hi-IN" altLang="en-US" sz="1400" b="1" i="1" dirty="0">
                <a:solidFill>
                  <a:srgbClr val="000000"/>
                </a:solidFill>
                <a:latin typeface="Balaram" panose="00000400000000000000" pitchFamily="2" charset="0"/>
              </a:rPr>
              <a:t>संक्षेप में गीता</a:t>
            </a:r>
            <a:endParaRPr lang="en-US" altLang="en-US" sz="1400" b="1" i="1" dirty="0">
              <a:solidFill>
                <a:srgbClr val="000000"/>
              </a:solidFill>
              <a:latin typeface="Balaram" panose="00000400000000000000" pitchFamily="2" charset="0"/>
            </a:endParaRPr>
          </a:p>
          <a:p>
            <a:pPr fontAlgn="base">
              <a:spcBef>
                <a:spcPct val="0"/>
              </a:spcBef>
              <a:spcAft>
                <a:spcPct val="0"/>
              </a:spcAft>
              <a:buNone/>
            </a:pPr>
            <a:endParaRPr lang="en-US" altLang="en-US" sz="1400" b="1" i="1" dirty="0">
              <a:solidFill>
                <a:srgbClr val="000000"/>
              </a:solidFill>
              <a:latin typeface="Balaram" panose="00000400000000000000" pitchFamily="2" charset="0"/>
            </a:endParaRPr>
          </a:p>
        </p:txBody>
      </p:sp>
      <p:sp>
        <p:nvSpPr>
          <p:cNvPr id="9" name="Rectangle 8">
            <a:extLst>
              <a:ext uri="{FF2B5EF4-FFF2-40B4-BE49-F238E27FC236}">
                <a16:creationId xmlns:a16="http://schemas.microsoft.com/office/drawing/2014/main" id="{43A78CCE-9DEA-48C3-B71E-F1448A789015}"/>
              </a:ext>
            </a:extLst>
          </p:cNvPr>
          <p:cNvSpPr/>
          <p:nvPr/>
        </p:nvSpPr>
        <p:spPr>
          <a:xfrm>
            <a:off x="5842000" y="282575"/>
            <a:ext cx="4114800" cy="1938992"/>
          </a:xfrm>
          <a:prstGeom prst="rect">
            <a:avLst/>
          </a:prstGeom>
        </p:spPr>
        <p:txBody>
          <a:bodyPr>
            <a:spAutoFit/>
          </a:bodyPr>
          <a:lstStyle/>
          <a:p>
            <a:pPr algn="ctr" eaLnBrk="0" fontAlgn="base" hangingPunct="0">
              <a:spcBef>
                <a:spcPct val="0"/>
              </a:spcBef>
              <a:spcAft>
                <a:spcPct val="0"/>
              </a:spcAft>
              <a:defRPr/>
            </a:pPr>
            <a:r>
              <a:rPr lang="hi-IN" sz="2400" b="1" i="1" dirty="0">
                <a:solidFill>
                  <a:srgbClr val="C00000"/>
                </a:solidFill>
                <a:effectLst>
                  <a:outerShdw blurRad="38100" dist="38100" dir="2700000" algn="tl">
                    <a:srgbClr val="000000">
                      <a:alpha val="43137"/>
                    </a:srgbClr>
                  </a:outerShdw>
                </a:effectLst>
                <a:latin typeface="Balaram" panose="00000400000000000000" pitchFamily="2" charset="0"/>
              </a:rPr>
              <a:t>तीन विधाओं से ऊपर उठो, लाभ और सुरक्षा के लिए सभी द्वंद्वों और सभी चिंताओं से मुक्त रहो, स्वयं में स्थापित रहो</a:t>
            </a:r>
            <a:endParaRPr lang="en-US" sz="2400" b="1" i="1" dirty="0">
              <a:solidFill>
                <a:srgbClr val="C00000"/>
              </a:solidFill>
              <a:effectLst>
                <a:outerShdw blurRad="38100" dist="38100" dir="2700000" algn="tl">
                  <a:srgbClr val="000000">
                    <a:alpha val="43137"/>
                  </a:srgbClr>
                </a:outerShdw>
              </a:effectLst>
              <a:latin typeface="Balaram" panose="00000400000000000000" pitchFamily="2"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5"/>
          <p:cNvSpPr txBox="1">
            <a:spLocks noGrp="1"/>
          </p:cNvSpPr>
          <p:nvPr>
            <p:ph type="subTitle" idx="1"/>
          </p:nvPr>
        </p:nvSpPr>
        <p:spPr>
          <a:xfrm>
            <a:off x="406400" y="175419"/>
            <a:ext cx="6299200" cy="360140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1000"/>
              </a:spcBef>
              <a:spcAft>
                <a:spcPts val="0"/>
              </a:spcAft>
              <a:buClr>
                <a:srgbClr val="1D1601"/>
              </a:buClr>
              <a:buSzPts val="2000"/>
              <a:buNone/>
            </a:pPr>
            <a:r>
              <a:rPr lang="en-IN" sz="3000" dirty="0"/>
              <a:t>Bg. 2.45</a:t>
            </a:r>
            <a:endParaRPr sz="3000" dirty="0"/>
          </a:p>
          <a:p>
            <a:pPr marL="0" lvl="0" indent="0" algn="ctr" rtl="0">
              <a:lnSpc>
                <a:spcPct val="90000"/>
              </a:lnSpc>
              <a:spcBef>
                <a:spcPts val="1000"/>
              </a:spcBef>
              <a:spcAft>
                <a:spcPts val="0"/>
              </a:spcAft>
              <a:buClr>
                <a:srgbClr val="1D1601"/>
              </a:buClr>
              <a:buSzPts val="2000"/>
              <a:buNone/>
            </a:pPr>
            <a:r>
              <a:rPr lang="en-IN" sz="3000" dirty="0" err="1"/>
              <a:t>त्रैगुण्यविषया</a:t>
            </a:r>
            <a:r>
              <a:rPr lang="en-IN" sz="3000" dirty="0"/>
              <a:t> </a:t>
            </a:r>
            <a:r>
              <a:rPr lang="en-IN" sz="3000" dirty="0" err="1"/>
              <a:t>वेदा</a:t>
            </a:r>
            <a:r>
              <a:rPr lang="en-IN" sz="3000" dirty="0"/>
              <a:t> </a:t>
            </a:r>
            <a:r>
              <a:rPr lang="en-IN" sz="3000" dirty="0" err="1"/>
              <a:t>निस्त्रैगुण्यो</a:t>
            </a:r>
            <a:r>
              <a:rPr lang="en-IN" sz="3000" dirty="0"/>
              <a:t> </a:t>
            </a:r>
            <a:r>
              <a:rPr lang="en-IN" sz="3000" dirty="0" err="1"/>
              <a:t>भवार्जुन</a:t>
            </a:r>
            <a:r>
              <a:rPr lang="en-IN" sz="3000" dirty="0"/>
              <a:t> ।</a:t>
            </a:r>
            <a:endParaRPr sz="3000" dirty="0"/>
          </a:p>
          <a:p>
            <a:pPr marL="0" lvl="0" indent="0" algn="ctr" rtl="0">
              <a:lnSpc>
                <a:spcPct val="90000"/>
              </a:lnSpc>
              <a:spcBef>
                <a:spcPts val="1000"/>
              </a:spcBef>
              <a:spcAft>
                <a:spcPts val="0"/>
              </a:spcAft>
              <a:buClr>
                <a:srgbClr val="1D1601"/>
              </a:buClr>
              <a:buSzPts val="2000"/>
              <a:buNone/>
            </a:pPr>
            <a:r>
              <a:rPr lang="en-IN" sz="3000" dirty="0" err="1"/>
              <a:t>निर्द्वन्द्वो</a:t>
            </a:r>
            <a:r>
              <a:rPr lang="en-IN" sz="3000" dirty="0"/>
              <a:t> </a:t>
            </a:r>
            <a:r>
              <a:rPr lang="en-IN" sz="3000" dirty="0" err="1"/>
              <a:t>नित्यसत्त्वस्थो</a:t>
            </a:r>
            <a:r>
              <a:rPr lang="en-IN" sz="3000" dirty="0"/>
              <a:t> </a:t>
            </a:r>
            <a:r>
              <a:rPr lang="en-IN" sz="3000" dirty="0" err="1"/>
              <a:t>निर्योगक्षेम</a:t>
            </a:r>
            <a:r>
              <a:rPr lang="en-IN" sz="3000" dirty="0"/>
              <a:t> </a:t>
            </a:r>
            <a:r>
              <a:rPr lang="en-IN" sz="3000" dirty="0" err="1"/>
              <a:t>आत्मवान्</a:t>
            </a:r>
            <a:r>
              <a:rPr lang="en-IN" sz="3000" dirty="0"/>
              <a:t> ॥ ४५ ॥</a:t>
            </a:r>
            <a:endParaRPr sz="3000" dirty="0"/>
          </a:p>
          <a:p>
            <a:pPr marL="0" lvl="0" indent="0" algn="ctr" rtl="0">
              <a:lnSpc>
                <a:spcPct val="90000"/>
              </a:lnSpc>
              <a:spcBef>
                <a:spcPts val="1000"/>
              </a:spcBef>
              <a:spcAft>
                <a:spcPts val="0"/>
              </a:spcAft>
              <a:buClr>
                <a:srgbClr val="1D1601"/>
              </a:buClr>
              <a:buSzPts val="2000"/>
              <a:buNone/>
            </a:pPr>
            <a:endParaRPr sz="3000" dirty="0"/>
          </a:p>
          <a:p>
            <a:pPr marL="0" lvl="0" indent="0" algn="ctr" rtl="0">
              <a:lnSpc>
                <a:spcPct val="90000"/>
              </a:lnSpc>
              <a:spcBef>
                <a:spcPts val="1000"/>
              </a:spcBef>
              <a:spcAft>
                <a:spcPts val="0"/>
              </a:spcAft>
              <a:buClr>
                <a:srgbClr val="1D1601"/>
              </a:buClr>
              <a:buSzPts val="2000"/>
              <a:buNone/>
            </a:pPr>
            <a:r>
              <a:rPr lang="en-IN" sz="3000" dirty="0" err="1"/>
              <a:t>trai-guṇya-viṣayā</a:t>
            </a:r>
            <a:r>
              <a:rPr lang="en-IN" sz="3000" dirty="0"/>
              <a:t> </a:t>
            </a:r>
            <a:r>
              <a:rPr lang="en-IN" sz="3000" dirty="0" err="1"/>
              <a:t>vedā</a:t>
            </a:r>
            <a:endParaRPr sz="3000" dirty="0"/>
          </a:p>
          <a:p>
            <a:pPr marL="0" lvl="0" indent="0" algn="ctr" rtl="0">
              <a:lnSpc>
                <a:spcPct val="90000"/>
              </a:lnSpc>
              <a:spcBef>
                <a:spcPts val="1000"/>
              </a:spcBef>
              <a:spcAft>
                <a:spcPts val="0"/>
              </a:spcAft>
              <a:buClr>
                <a:srgbClr val="1D1601"/>
              </a:buClr>
              <a:buSzPts val="2000"/>
              <a:buNone/>
            </a:pPr>
            <a:r>
              <a:rPr lang="en-IN" sz="3000" dirty="0" err="1"/>
              <a:t>nistrai-guṇyo</a:t>
            </a:r>
            <a:r>
              <a:rPr lang="en-IN" sz="3000" dirty="0"/>
              <a:t> </a:t>
            </a:r>
            <a:r>
              <a:rPr lang="en-IN" sz="3000" dirty="0" err="1"/>
              <a:t>bhavārjuna</a:t>
            </a:r>
            <a:endParaRPr sz="3000" dirty="0"/>
          </a:p>
          <a:p>
            <a:pPr marL="0" lvl="0" indent="0" algn="ctr" rtl="0">
              <a:lnSpc>
                <a:spcPct val="90000"/>
              </a:lnSpc>
              <a:spcBef>
                <a:spcPts val="1000"/>
              </a:spcBef>
              <a:spcAft>
                <a:spcPts val="0"/>
              </a:spcAft>
              <a:buClr>
                <a:srgbClr val="1D1601"/>
              </a:buClr>
              <a:buSzPts val="2000"/>
              <a:buNone/>
            </a:pPr>
            <a:r>
              <a:rPr lang="en-IN" sz="3000" dirty="0" err="1"/>
              <a:t>nirdvandvo</a:t>
            </a:r>
            <a:r>
              <a:rPr lang="en-IN" sz="3000" dirty="0"/>
              <a:t> nitya-sattva-</a:t>
            </a:r>
            <a:r>
              <a:rPr lang="en-IN" sz="3000" dirty="0" err="1"/>
              <a:t>stho</a:t>
            </a:r>
            <a:endParaRPr sz="3000" dirty="0"/>
          </a:p>
          <a:p>
            <a:pPr marL="0" lvl="0" indent="0" algn="ctr" rtl="0">
              <a:lnSpc>
                <a:spcPct val="90000"/>
              </a:lnSpc>
              <a:spcBef>
                <a:spcPts val="1000"/>
              </a:spcBef>
              <a:spcAft>
                <a:spcPts val="0"/>
              </a:spcAft>
              <a:buClr>
                <a:srgbClr val="1D1601"/>
              </a:buClr>
              <a:buSzPts val="2000"/>
              <a:buNone/>
            </a:pPr>
            <a:r>
              <a:rPr lang="en-IN" sz="3000" dirty="0" err="1"/>
              <a:t>niryoga-kṣema</a:t>
            </a:r>
            <a:r>
              <a:rPr lang="en-IN" sz="3000" dirty="0"/>
              <a:t> </a:t>
            </a:r>
            <a:r>
              <a:rPr lang="en-IN" sz="3000" dirty="0" err="1"/>
              <a:t>ātmavān</a:t>
            </a:r>
            <a:endParaRPr sz="3000" dirty="0"/>
          </a:p>
        </p:txBody>
      </p:sp>
      <p:pic>
        <p:nvPicPr>
          <p:cNvPr id="364" name="Google Shape;364;p45" descr="Pin em Higher Self"/>
          <p:cNvPicPr preferRelativeResize="0"/>
          <p:nvPr/>
        </p:nvPicPr>
        <p:blipFill rotWithShape="1">
          <a:blip r:embed="rId3">
            <a:alphaModFix/>
          </a:blip>
          <a:srcRect/>
          <a:stretch/>
        </p:blipFill>
        <p:spPr>
          <a:xfrm>
            <a:off x="7067550" y="0"/>
            <a:ext cx="5124450" cy="6858000"/>
          </a:xfrm>
          <a:prstGeom prst="rect">
            <a:avLst/>
          </a:prstGeom>
          <a:noFill/>
          <a:ln>
            <a:noFill/>
          </a:ln>
        </p:spPr>
      </p:pic>
      <p:sp>
        <p:nvSpPr>
          <p:cNvPr id="5" name="TextBox 4">
            <a:extLst>
              <a:ext uri="{FF2B5EF4-FFF2-40B4-BE49-F238E27FC236}">
                <a16:creationId xmlns:a16="http://schemas.microsoft.com/office/drawing/2014/main" id="{192369B4-FEB1-430C-96E7-57C092B36F4D}"/>
              </a:ext>
            </a:extLst>
          </p:cNvPr>
          <p:cNvSpPr txBox="1"/>
          <p:nvPr/>
        </p:nvSpPr>
        <p:spPr>
          <a:xfrm>
            <a:off x="-101600" y="5078667"/>
            <a:ext cx="7169150" cy="1779333"/>
          </a:xfrm>
          <a:prstGeom prst="rect">
            <a:avLst/>
          </a:prstGeom>
          <a:noFill/>
        </p:spPr>
        <p:txBody>
          <a:bodyPr wrap="square">
            <a:spAutoFit/>
          </a:bodyPr>
          <a:lstStyle/>
          <a:p>
            <a:pPr marL="182562" lvl="1" fontAlgn="ctr">
              <a:lnSpc>
                <a:spcPct val="107000"/>
              </a:lnSpc>
              <a:spcAft>
                <a:spcPts val="800"/>
              </a:spcAft>
              <a:tabLst>
                <a:tab pos="914400" algn="l"/>
              </a:tabLst>
            </a:pPr>
            <a:r>
              <a:rPr lang="hi-IN" b="1" dirty="0">
                <a:solidFill>
                  <a:srgbClr val="0070C0"/>
                </a:solidFill>
                <a:effectLst/>
                <a:latin typeface="ScaGoudy" panose="00000400000000000000" pitchFamily="2" charset="0"/>
                <a:ea typeface="Times New Roman" panose="02020603050405020304" pitchFamily="18" charset="0"/>
                <a:cs typeface="Calibri" panose="020F0502020204030204" pitchFamily="34" charset="0"/>
              </a:rPr>
              <a:t>विश्वनाथ चक्रवर्ती ठाकुर</a:t>
            </a:r>
            <a:r>
              <a:rPr lang="en-US" b="1" dirty="0">
                <a:solidFill>
                  <a:srgbClr val="0070C0"/>
                </a:solidFill>
                <a:effectLst/>
                <a:latin typeface="ScaGoudy" panose="00000400000000000000" pitchFamily="2" charset="0"/>
                <a:ea typeface="Times New Roman" panose="02020603050405020304" pitchFamily="18" charset="0"/>
                <a:cs typeface="Calibri" panose="020F0502020204030204" pitchFamily="34" charset="0"/>
              </a:rPr>
              <a:t> : </a:t>
            </a:r>
            <a:r>
              <a:rPr lang="hi-IN" b="1" dirty="0">
                <a:solidFill>
                  <a:srgbClr val="0070C0"/>
                </a:solidFill>
                <a:effectLst/>
                <a:latin typeface="ScaGoudy" panose="00000400000000000000" pitchFamily="2" charset="0"/>
                <a:ea typeface="Times New Roman" panose="02020603050405020304" pitchFamily="18" charset="0"/>
                <a:cs typeface="Calibri" panose="020F0502020204030204" pitchFamily="34" charset="0"/>
              </a:rPr>
              <a:t>केवल भक्ति ही तीन गुणों से परे है, इसलिए केवल भक्ति द्वारा ही कोई विधाओं को पार कर सकता है।</a:t>
            </a:r>
            <a:endParaRPr lang="en-IN" sz="1600" b="1" dirty="0">
              <a:solidFill>
                <a:srgbClr val="0070C0"/>
              </a:solidFill>
              <a:effectLst/>
              <a:latin typeface="ScaGoudy" panose="00000400000000000000" pitchFamily="2" charset="0"/>
              <a:ea typeface="Calibri" panose="020F0502020204030204" pitchFamily="34" charset="0"/>
              <a:cs typeface="Mangal" panose="02040503050203030202" pitchFamily="18" charset="0"/>
            </a:endParaRPr>
          </a:p>
          <a:p>
            <a:pPr marL="720725" lvl="2" indent="-182563" fontAlgn="ctr">
              <a:lnSpc>
                <a:spcPct val="107000"/>
              </a:lnSpc>
              <a:spcAft>
                <a:spcPts val="800"/>
              </a:spcAft>
              <a:buFont typeface="+mj-lt"/>
              <a:buAutoNum type="alphaLcPeriod"/>
              <a:tabLst>
                <a:tab pos="1371600" algn="l"/>
              </a:tabLst>
            </a:pPr>
            <a:r>
              <a:rPr lang="hi-IN" i="1" dirty="0">
                <a:solidFill>
                  <a:srgbClr val="000000"/>
                </a:solidFill>
                <a:effectLst/>
                <a:latin typeface="ScaGoudy" panose="00000400000000000000" pitchFamily="2" charset="0"/>
                <a:ea typeface="Times New Roman" panose="02020603050405020304" pitchFamily="18" charset="0"/>
                <a:cs typeface="Calibri" panose="020F0502020204030204" pitchFamily="34" charset="0"/>
              </a:rPr>
              <a:t>ज्ञान में सत्व और कर्म में रजस होने के कारण ज्ञान और कर्म को निस्त्रैगुण नहीं कहा जा सकता</a:t>
            </a:r>
            <a:r>
              <a:rPr lang="en-US" i="1" dirty="0">
                <a:solidFill>
                  <a:srgbClr val="000000"/>
                </a:solidFill>
                <a:effectLst/>
                <a:latin typeface="ScaGoudy" panose="00000400000000000000" pitchFamily="2" charset="0"/>
                <a:ea typeface="Times New Roman" panose="02020603050405020304" pitchFamily="18" charset="0"/>
                <a:cs typeface="Calibri" panose="020F0502020204030204" pitchFamily="34" charset="0"/>
              </a:rPr>
              <a:t>.</a:t>
            </a:r>
            <a:endParaRPr lang="en-IN" sz="1600" dirty="0">
              <a:effectLst/>
              <a:latin typeface="ScaGoudy" panose="00000400000000000000" pitchFamily="2" charset="0"/>
              <a:ea typeface="Calibri" panose="020F0502020204030204" pitchFamily="34" charset="0"/>
              <a:cs typeface="Mangal" panose="02040503050203030202" pitchFamily="18" charset="0"/>
            </a:endParaRPr>
          </a:p>
          <a:p>
            <a:pPr marL="720725" lvl="2" indent="-182563" fontAlgn="ctr">
              <a:lnSpc>
                <a:spcPct val="107000"/>
              </a:lnSpc>
              <a:spcAft>
                <a:spcPts val="800"/>
              </a:spcAft>
              <a:buFont typeface="+mj-lt"/>
              <a:buAutoNum type="alphaLcPeriod"/>
              <a:tabLst>
                <a:tab pos="1371600" algn="l"/>
              </a:tabLst>
            </a:pPr>
            <a:r>
              <a:rPr lang="hi-IN" i="1" dirty="0">
                <a:solidFill>
                  <a:srgbClr val="000000"/>
                </a:solidFill>
                <a:effectLst/>
                <a:latin typeface="ScaGoudy" panose="00000400000000000000" pitchFamily="2" charset="0"/>
                <a:ea typeface="Times New Roman" panose="02020603050405020304" pitchFamily="18" charset="0"/>
                <a:cs typeface="Calibri" panose="020F0502020204030204" pitchFamily="34" charset="0"/>
              </a:rPr>
              <a:t>इसलिए</a:t>
            </a:r>
            <a:r>
              <a:rPr lang="en-US" i="1" dirty="0">
                <a:solidFill>
                  <a:srgbClr val="000000"/>
                </a:solidFill>
                <a:effectLst/>
                <a:latin typeface="ScaGoudy" panose="00000400000000000000" pitchFamily="2" charset="0"/>
                <a:ea typeface="Times New Roman" panose="02020603050405020304" pitchFamily="18" charset="0"/>
                <a:cs typeface="Calibri" panose="020F0502020204030204" pitchFamily="34" charset="0"/>
              </a:rPr>
              <a:t>, BG 2.45 - </a:t>
            </a:r>
            <a:r>
              <a:rPr lang="hi-IN" i="1" dirty="0">
                <a:solidFill>
                  <a:srgbClr val="000000"/>
                </a:solidFill>
                <a:effectLst/>
                <a:latin typeface="ScaGoudy" panose="00000400000000000000" pitchFamily="2" charset="0"/>
                <a:ea typeface="Times New Roman" panose="02020603050405020304" pitchFamily="18" charset="0"/>
                <a:cs typeface="Calibri" panose="020F0502020204030204" pitchFamily="34" charset="0"/>
              </a:rPr>
              <a:t>निस्त्रैगुण्यो - भक्ति को संदर्भित करता है</a:t>
            </a:r>
            <a:endParaRPr lang="en-IN"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CC"/>
            </a:gs>
            <a:gs pos="50000">
              <a:srgbClr val="CAE692"/>
            </a:gs>
            <a:gs pos="100000">
              <a:srgbClr val="CBF2F5"/>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865F67-F580-4898-BADC-787C8FE5A644}"/>
              </a:ext>
            </a:extLst>
          </p:cNvPr>
          <p:cNvPicPr>
            <a:picLocks noChangeAspect="1"/>
          </p:cNvPicPr>
          <p:nvPr/>
        </p:nvPicPr>
        <p:blipFill>
          <a:blip r:embed="rId2"/>
          <a:stretch>
            <a:fillRect/>
          </a:stretch>
        </p:blipFill>
        <p:spPr>
          <a:xfrm>
            <a:off x="0" y="1608194"/>
            <a:ext cx="4724400" cy="5165725"/>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3A0801FB-8ABA-4E7E-8774-FCD809477250}"/>
              </a:ext>
            </a:extLst>
          </p:cNvPr>
          <p:cNvSpPr/>
          <p:nvPr/>
        </p:nvSpPr>
        <p:spPr>
          <a:xfrm>
            <a:off x="-144516" y="84081"/>
            <a:ext cx="4308475" cy="1077218"/>
          </a:xfrm>
          <a:prstGeom prst="rect">
            <a:avLst/>
          </a:prstGeom>
        </p:spPr>
        <p:txBody>
          <a:bodyPr>
            <a:spAutoFit/>
          </a:bodyPr>
          <a:lstStyle/>
          <a:p>
            <a:pPr algn="ctr" eaLnBrk="0" fontAlgn="base" hangingPunct="0">
              <a:spcBef>
                <a:spcPct val="0"/>
              </a:spcBef>
              <a:spcAft>
                <a:spcPct val="0"/>
              </a:spcAft>
              <a:defRPr/>
            </a:pPr>
            <a:r>
              <a:rPr lang="hi-IN" sz="3200" b="1" i="1" dirty="0">
                <a:solidFill>
                  <a:srgbClr val="C00000"/>
                </a:solidFill>
                <a:effectLst>
                  <a:outerShdw blurRad="38100" dist="38100" dir="2700000" algn="tl">
                    <a:srgbClr val="000000">
                      <a:alpha val="43137"/>
                    </a:srgbClr>
                  </a:outerShdw>
                </a:effectLst>
                <a:latin typeface="Balaram" panose="00000400000000000000" pitchFamily="2" charset="0"/>
              </a:rPr>
              <a:t>श्लोक 2.45  के तात्पर्य में चर्चा</a:t>
            </a:r>
            <a:endParaRPr lang="en-US" sz="3200" b="1" i="1" dirty="0">
              <a:solidFill>
                <a:srgbClr val="C00000"/>
              </a:solidFill>
              <a:effectLst>
                <a:outerShdw blurRad="38100" dist="38100" dir="2700000" algn="tl">
                  <a:srgbClr val="000000">
                    <a:alpha val="43137"/>
                  </a:srgbClr>
                </a:outerShdw>
              </a:effectLst>
              <a:latin typeface="Balaram" panose="00000400000000000000" pitchFamily="2" charset="0"/>
            </a:endParaRPr>
          </a:p>
        </p:txBody>
      </p:sp>
      <p:sp>
        <p:nvSpPr>
          <p:cNvPr id="7" name="TextBox 6">
            <a:extLst>
              <a:ext uri="{FF2B5EF4-FFF2-40B4-BE49-F238E27FC236}">
                <a16:creationId xmlns:a16="http://schemas.microsoft.com/office/drawing/2014/main" id="{0B91E560-9796-446B-9CB0-015826A3897C}"/>
              </a:ext>
            </a:extLst>
          </p:cNvPr>
          <p:cNvSpPr txBox="1"/>
          <p:nvPr/>
        </p:nvSpPr>
        <p:spPr>
          <a:xfrm>
            <a:off x="4478457" y="869100"/>
            <a:ext cx="7588470" cy="6001643"/>
          </a:xfrm>
          <a:prstGeom prst="rect">
            <a:avLst/>
          </a:prstGeom>
          <a:noFill/>
        </p:spPr>
        <p:txBody>
          <a:bodyPr wrap="square">
            <a:spAutoFit/>
          </a:bodyPr>
          <a:lstStyle/>
          <a:p>
            <a:r>
              <a:rPr lang="hi-IN" sz="2000" b="1" i="0" dirty="0">
                <a:solidFill>
                  <a:srgbClr val="000000"/>
                </a:solidFill>
                <a:effectLst/>
                <a:latin typeface="Calibri" panose="020F0502020204030204" pitchFamily="34" charset="0"/>
              </a:rPr>
              <a:t>तात्पर्य</a:t>
            </a:r>
            <a:r>
              <a:rPr lang="en-US" sz="2000" b="1" i="0" dirty="0">
                <a:solidFill>
                  <a:srgbClr val="000000"/>
                </a:solidFill>
                <a:effectLst/>
                <a:latin typeface="Calibri" panose="020F0502020204030204" pitchFamily="34" charset="0"/>
              </a:rPr>
              <a:t> 2.45</a:t>
            </a:r>
            <a:br>
              <a:rPr lang="en-US" sz="2000" b="1" i="0" dirty="0">
                <a:solidFill>
                  <a:srgbClr val="000000"/>
                </a:solidFill>
                <a:effectLst/>
                <a:latin typeface="Calibri" panose="020F0502020204030204" pitchFamily="34" charset="0"/>
              </a:rPr>
            </a:br>
            <a:r>
              <a:rPr lang="hi-IN" sz="1800" b="0" i="0" dirty="0">
                <a:solidFill>
                  <a:srgbClr val="000000"/>
                </a:solidFill>
                <a:effectLst/>
                <a:latin typeface="Calibri" panose="020F0502020204030204" pitchFamily="34" charset="0"/>
              </a:rPr>
              <a:t>(</a:t>
            </a:r>
            <a:r>
              <a:rPr lang="en-US" sz="1800" b="0" i="0" dirty="0">
                <a:solidFill>
                  <a:srgbClr val="000000"/>
                </a:solidFill>
                <a:effectLst/>
                <a:latin typeface="Calibri" panose="020F0502020204030204" pitchFamily="34" charset="0"/>
              </a:rPr>
              <a:t>a</a:t>
            </a:r>
            <a:r>
              <a:rPr lang="hi-IN" sz="1800" b="0" i="0" dirty="0">
                <a:solidFill>
                  <a:srgbClr val="000000"/>
                </a:solidFill>
                <a:effectLst/>
                <a:latin typeface="Calibri" panose="020F0502020204030204" pitchFamily="34" charset="0"/>
              </a:rPr>
              <a:t>) भौतिक गतिविधियों के बारे में क्या है – </a:t>
            </a:r>
            <a:endParaRPr lang="en-US" sz="1800" b="0" i="0" dirty="0">
              <a:solidFill>
                <a:srgbClr val="000000"/>
              </a:solidFill>
              <a:effectLst/>
              <a:latin typeface="Calibri" panose="020F0502020204030204" pitchFamily="34" charset="0"/>
            </a:endParaRPr>
          </a:p>
          <a:p>
            <a:r>
              <a:rPr lang="hi-IN" sz="1800" b="0" i="0" dirty="0">
                <a:solidFill>
                  <a:srgbClr val="000000"/>
                </a:solidFill>
                <a:effectLst/>
                <a:latin typeface="Calibri" panose="020F0502020204030204" pitchFamily="34" charset="0"/>
              </a:rPr>
              <a:t>सभी भौतिक गतिविधियों में क्रिया और प्रतिक्रियाएं शामिल हैं और अधिक बंधन पैदा करती हैं </a:t>
            </a:r>
            <a:endParaRPr lang="en-US" sz="1800" b="0" i="0" dirty="0">
              <a:solidFill>
                <a:srgbClr val="000000"/>
              </a:solidFill>
              <a:effectLst/>
              <a:latin typeface="Calibri" panose="020F0502020204030204" pitchFamily="34" charset="0"/>
            </a:endParaRPr>
          </a:p>
          <a:p>
            <a:endParaRPr lang="en-US" dirty="0">
              <a:solidFill>
                <a:srgbClr val="000000"/>
              </a:solidFill>
              <a:latin typeface="Calibri" panose="020F0502020204030204" pitchFamily="34" charset="0"/>
            </a:endParaRPr>
          </a:p>
          <a:p>
            <a:r>
              <a:rPr lang="hi-IN" sz="1800" b="0" i="0" dirty="0">
                <a:solidFill>
                  <a:srgbClr val="000000"/>
                </a:solidFill>
                <a:effectLst/>
                <a:latin typeface="Calibri" panose="020F0502020204030204" pitchFamily="34" charset="0"/>
              </a:rPr>
              <a:t>(</a:t>
            </a:r>
            <a:r>
              <a:rPr lang="en-US" sz="1800" b="0" i="0" dirty="0">
                <a:solidFill>
                  <a:srgbClr val="000000"/>
                </a:solidFill>
                <a:effectLst/>
                <a:latin typeface="Calibri" panose="020F0502020204030204" pitchFamily="34" charset="0"/>
              </a:rPr>
              <a:t>b</a:t>
            </a:r>
            <a:r>
              <a:rPr lang="hi-IN" sz="1800" b="0" i="0" dirty="0">
                <a:solidFill>
                  <a:srgbClr val="000000"/>
                </a:solidFill>
                <a:effectLst/>
                <a:latin typeface="Calibri" panose="020F0502020204030204" pitchFamily="34" charset="0"/>
              </a:rPr>
              <a:t>) वेदों से ऊपर क्यों उठना है – </a:t>
            </a:r>
            <a:endParaRPr lang="en-US" sz="1800" b="0" i="0" dirty="0">
              <a:solidFill>
                <a:srgbClr val="000000"/>
              </a:solidFill>
              <a:effectLst/>
              <a:latin typeface="Calibri" panose="020F0502020204030204" pitchFamily="34" charset="0"/>
            </a:endParaRPr>
          </a:p>
          <a:p>
            <a:r>
              <a:rPr lang="hi-IN" sz="1800" b="0" i="0" dirty="0">
                <a:solidFill>
                  <a:srgbClr val="000000"/>
                </a:solidFill>
                <a:effectLst/>
                <a:latin typeface="Calibri" panose="020F0502020204030204" pitchFamily="34" charset="0"/>
              </a:rPr>
              <a:t>मुख्य रूप से सकारात्मक कार्यों से निपटना </a:t>
            </a:r>
            <a:endParaRPr lang="en-US" sz="1800" b="0" i="0" dirty="0">
              <a:solidFill>
                <a:srgbClr val="000000"/>
              </a:solidFill>
              <a:effectLst/>
              <a:latin typeface="Calibri" panose="020F0502020204030204" pitchFamily="34" charset="0"/>
            </a:endParaRPr>
          </a:p>
          <a:p>
            <a:endParaRPr lang="en-US" dirty="0">
              <a:solidFill>
                <a:srgbClr val="000000"/>
              </a:solidFill>
              <a:latin typeface="Calibri" panose="020F0502020204030204" pitchFamily="34" charset="0"/>
            </a:endParaRPr>
          </a:p>
          <a:p>
            <a:r>
              <a:rPr lang="hi-IN" sz="1800" b="0" i="0" dirty="0">
                <a:solidFill>
                  <a:srgbClr val="000000"/>
                </a:solidFill>
                <a:effectLst/>
                <a:latin typeface="Calibri" panose="020F0502020204030204" pitchFamily="34" charset="0"/>
              </a:rPr>
              <a:t>(</a:t>
            </a:r>
            <a:r>
              <a:rPr lang="en-US" sz="1800" b="0" i="0" dirty="0">
                <a:solidFill>
                  <a:srgbClr val="000000"/>
                </a:solidFill>
                <a:effectLst/>
                <a:latin typeface="Calibri" panose="020F0502020204030204" pitchFamily="34" charset="0"/>
              </a:rPr>
              <a:t>c</a:t>
            </a:r>
            <a:r>
              <a:rPr lang="hi-IN" sz="1800" b="0" i="0" dirty="0">
                <a:solidFill>
                  <a:srgbClr val="000000"/>
                </a:solidFill>
                <a:effectLst/>
                <a:latin typeface="Calibri" panose="020F0502020204030204" pitchFamily="34" charset="0"/>
              </a:rPr>
              <a:t>) वेद 3 तरीकों से क्यों निपटते हैं – </a:t>
            </a:r>
            <a:endParaRPr lang="en-US" sz="1800" b="0" i="0" dirty="0">
              <a:solidFill>
                <a:srgbClr val="000000"/>
              </a:solidFill>
              <a:effectLst/>
              <a:latin typeface="Calibri" panose="020F0502020204030204" pitchFamily="34" charset="0"/>
            </a:endParaRPr>
          </a:p>
          <a:p>
            <a:r>
              <a:rPr lang="hi-IN" sz="1800" b="0" i="0" dirty="0">
                <a:solidFill>
                  <a:srgbClr val="000000"/>
                </a:solidFill>
                <a:effectLst/>
                <a:latin typeface="Calibri" panose="020F0502020204030204" pitchFamily="34" charset="0"/>
              </a:rPr>
              <a:t>उद्देश्य है " इन्द्रियतृप्ति के क्षेत्र से पारलौकिक तल पर एक स्थिति में क्रमिक उन्नयन"</a:t>
            </a:r>
            <a:endParaRPr lang="en-US" sz="1800" b="0" i="0" dirty="0">
              <a:solidFill>
                <a:srgbClr val="000000"/>
              </a:solidFill>
              <a:effectLst/>
              <a:latin typeface="Calibri" panose="020F0502020204030204" pitchFamily="34" charset="0"/>
            </a:endParaRPr>
          </a:p>
          <a:p>
            <a:endParaRPr lang="en-US" dirty="0">
              <a:solidFill>
                <a:srgbClr val="000000"/>
              </a:solidFill>
              <a:latin typeface="Calibri" panose="020F0502020204030204" pitchFamily="34" charset="0"/>
            </a:endParaRPr>
          </a:p>
          <a:p>
            <a:r>
              <a:rPr lang="hi-IN" sz="1800" b="1" i="0" dirty="0">
                <a:solidFill>
                  <a:srgbClr val="000000"/>
                </a:solidFill>
                <a:effectLst/>
                <a:latin typeface="Calibri" panose="020F0502020204030204" pitchFamily="34" charset="0"/>
              </a:rPr>
              <a:t>कर्म कांड (इंद्रिय संतुष्टि) </a:t>
            </a:r>
            <a:r>
              <a:rPr lang="sv-SE" b="1" dirty="0">
                <a:solidFill>
                  <a:srgbClr val="000000"/>
                </a:solidFill>
                <a:latin typeface="Calibri" panose="020F0502020204030204" pitchFamily="34" charset="0"/>
                <a:sym typeface="Wingdings" panose="05000000000000000000" pitchFamily="2" charset="2"/>
              </a:rPr>
              <a:t> </a:t>
            </a:r>
            <a:r>
              <a:rPr lang="hi-IN" sz="1800" b="1" i="0" dirty="0">
                <a:solidFill>
                  <a:srgbClr val="000000"/>
                </a:solidFill>
                <a:effectLst/>
                <a:latin typeface="Calibri" panose="020F0502020204030204" pitchFamily="34" charset="0"/>
              </a:rPr>
              <a:t>ज्ञान कांड (अलगाव) </a:t>
            </a:r>
            <a:r>
              <a:rPr lang="sv-SE" sz="1800" b="1" i="0" dirty="0">
                <a:solidFill>
                  <a:srgbClr val="000000"/>
                </a:solidFill>
                <a:effectLst/>
                <a:latin typeface="Calibri" panose="020F0502020204030204" pitchFamily="34" charset="0"/>
                <a:sym typeface="Wingdings" panose="05000000000000000000" pitchFamily="2" charset="2"/>
              </a:rPr>
              <a:t> </a:t>
            </a:r>
            <a:r>
              <a:rPr lang="hi-IN" sz="1800" b="1" i="0" dirty="0">
                <a:solidFill>
                  <a:srgbClr val="000000"/>
                </a:solidFill>
                <a:effectLst/>
                <a:latin typeface="Calibri" panose="020F0502020204030204" pitchFamily="34" charset="0"/>
              </a:rPr>
              <a:t>वेदांत</a:t>
            </a:r>
            <a:endParaRPr lang="en-US" sz="1800" b="1" i="0" dirty="0">
              <a:solidFill>
                <a:srgbClr val="000000"/>
              </a:solidFill>
              <a:effectLst/>
              <a:latin typeface="Calibri" panose="020F0502020204030204" pitchFamily="34" charset="0"/>
            </a:endParaRPr>
          </a:p>
          <a:p>
            <a:r>
              <a:rPr lang="hi-IN" sz="1800" i="0" dirty="0">
                <a:solidFill>
                  <a:srgbClr val="000000"/>
                </a:solidFill>
                <a:effectLst/>
                <a:latin typeface="Calibri" panose="020F0502020204030204" pitchFamily="34" charset="0"/>
              </a:rPr>
              <a:t>(</a:t>
            </a:r>
            <a:r>
              <a:rPr lang="sv-SE" sz="1800" i="0" dirty="0">
                <a:solidFill>
                  <a:srgbClr val="000000"/>
                </a:solidFill>
                <a:effectLst/>
                <a:latin typeface="Calibri" panose="020F0502020204030204" pitchFamily="34" charset="0"/>
              </a:rPr>
              <a:t>c</a:t>
            </a:r>
            <a:r>
              <a:rPr lang="hi-IN" sz="1800" i="0" dirty="0">
                <a:solidFill>
                  <a:srgbClr val="000000"/>
                </a:solidFill>
                <a:effectLst/>
                <a:latin typeface="Calibri" panose="020F0502020204030204" pitchFamily="34" charset="0"/>
              </a:rPr>
              <a:t>) अर्जुन को कर्म-कंडी अनुष्ठानों से ऊपर उठने के लिए प्रेरित करता है और इस प्रकार अध्याय 1 के "पारिवारिक परंपराओं के विनाश" के तर्क को पराजित करता है </a:t>
            </a:r>
            <a:endParaRPr lang="sv-SE" sz="1800" i="0" dirty="0">
              <a:solidFill>
                <a:srgbClr val="000000"/>
              </a:solidFill>
              <a:effectLst/>
              <a:latin typeface="Calibri" panose="020F0502020204030204" pitchFamily="34" charset="0"/>
            </a:endParaRPr>
          </a:p>
          <a:p>
            <a:pPr marL="285750" indent="-285750">
              <a:buFont typeface="Courier New" panose="02070309020205020404" pitchFamily="49" charset="0"/>
              <a:buChar char="o"/>
            </a:pPr>
            <a:r>
              <a:rPr lang="hi-IN" sz="1800" i="0" dirty="0">
                <a:solidFill>
                  <a:srgbClr val="000000"/>
                </a:solidFill>
                <a:effectLst/>
                <a:latin typeface="Calibri" panose="020F0502020204030204" pitchFamily="34" charset="0"/>
              </a:rPr>
              <a:t>द्वैत को सहन करना, जो तब तक जारी रहता है जब तक भौतिक शरीर मौजूद है </a:t>
            </a:r>
            <a:endParaRPr lang="sv-SE" sz="1800" i="0" dirty="0">
              <a:solidFill>
                <a:srgbClr val="000000"/>
              </a:solidFill>
              <a:effectLst/>
              <a:latin typeface="Calibri" panose="020F0502020204030204" pitchFamily="34" charset="0"/>
            </a:endParaRPr>
          </a:p>
          <a:p>
            <a:pPr marL="285750" indent="-285750">
              <a:buFont typeface="Courier New" panose="02070309020205020404" pitchFamily="49" charset="0"/>
              <a:buChar char="o"/>
            </a:pPr>
            <a:r>
              <a:rPr lang="hi-IN" sz="1800" i="0" dirty="0">
                <a:solidFill>
                  <a:srgbClr val="000000"/>
                </a:solidFill>
                <a:effectLst/>
                <a:latin typeface="Calibri" panose="020F0502020204030204" pitchFamily="34" charset="0"/>
              </a:rPr>
              <a:t>हानि और लाभ की चिंता से मुक्त हो और बनें 'स्व' में स्थापित हों</a:t>
            </a:r>
            <a:endParaRPr lang="sv-SE" sz="1800" i="0" dirty="0">
              <a:solidFill>
                <a:srgbClr val="000000"/>
              </a:solidFill>
              <a:effectLst/>
              <a:latin typeface="Calibri" panose="020F0502020204030204" pitchFamily="34" charset="0"/>
            </a:endParaRPr>
          </a:p>
          <a:p>
            <a:pPr marL="285750" indent="-285750">
              <a:buFont typeface="Courier New" panose="02070309020205020404" pitchFamily="49" charset="0"/>
              <a:buChar char="o"/>
            </a:pPr>
            <a:r>
              <a:rPr lang="hi-IN" sz="2000" i="0" dirty="0">
                <a:solidFill>
                  <a:srgbClr val="000000"/>
                </a:solidFill>
                <a:effectLst/>
                <a:latin typeface="Calibri" panose="020F0502020204030204" pitchFamily="34" charset="0"/>
              </a:rPr>
              <a:t>यह दिव्य स्थिति पूर्ण कृष्णभावनामृत में प्राप्त होती है, क्योंकि व्यक्ति पूरी तरह से कृष्ण की सद्भावना पर निर्भर होता है।</a:t>
            </a:r>
            <a:endParaRPr lang="en-IN" sz="2000" dirty="0"/>
          </a:p>
        </p:txBody>
      </p:sp>
      <p:sp>
        <p:nvSpPr>
          <p:cNvPr id="8" name="TextBox 7">
            <a:extLst>
              <a:ext uri="{FF2B5EF4-FFF2-40B4-BE49-F238E27FC236}">
                <a16:creationId xmlns:a16="http://schemas.microsoft.com/office/drawing/2014/main" id="{541DA8F2-FFEA-4BB1-B8B0-8A16DECCEE24}"/>
              </a:ext>
            </a:extLst>
          </p:cNvPr>
          <p:cNvSpPr txBox="1"/>
          <p:nvPr/>
        </p:nvSpPr>
        <p:spPr>
          <a:xfrm>
            <a:off x="4815840" y="-25022"/>
            <a:ext cx="7376160" cy="876266"/>
          </a:xfrm>
          <a:prstGeom prst="rect">
            <a:avLst/>
          </a:prstGeom>
          <a:solidFill>
            <a:srgbClr val="C00000"/>
          </a:solidFill>
        </p:spPr>
        <p:txBody>
          <a:bodyPr wrap="square">
            <a:spAutoFit/>
          </a:bodyPr>
          <a:lstStyle/>
          <a:p>
            <a:pPr marL="369570" algn="just">
              <a:lnSpc>
                <a:spcPct val="107000"/>
              </a:lnSpc>
              <a:spcAft>
                <a:spcPts val="800"/>
              </a:spcAft>
            </a:pPr>
            <a:r>
              <a:rPr lang="hi-IN" sz="2400" b="1" i="1" dirty="0">
                <a:solidFill>
                  <a:schemeClr val="bg1"/>
                </a:solidFill>
                <a:effectLst/>
                <a:latin typeface="ScaGoudy" panose="00000400000000000000" pitchFamily="2" charset="0"/>
                <a:ea typeface="Times New Roman" panose="02020603050405020304" pitchFamily="18" charset="0"/>
                <a:cs typeface="Calibri" panose="020F0502020204030204" pitchFamily="34" charset="0"/>
              </a:rPr>
              <a:t>विश्वनाथ चक्रवर्ती ठाकुर</a:t>
            </a:r>
            <a:r>
              <a:rPr lang="en-US" sz="2400" b="1" i="1" dirty="0">
                <a:solidFill>
                  <a:schemeClr val="bg1"/>
                </a:solidFill>
                <a:effectLst/>
                <a:latin typeface="ScaGoudy" panose="00000400000000000000" pitchFamily="2" charset="0"/>
                <a:ea typeface="Times New Roman" panose="02020603050405020304" pitchFamily="18" charset="0"/>
                <a:cs typeface="Calibri" panose="020F0502020204030204" pitchFamily="34" charset="0"/>
              </a:rPr>
              <a:t> : </a:t>
            </a:r>
            <a:r>
              <a:rPr lang="hi-IN" sz="2400" b="1" i="1" dirty="0">
                <a:solidFill>
                  <a:schemeClr val="bg1"/>
                </a:solidFill>
                <a:effectLst/>
                <a:latin typeface="ScaGoudy" panose="00000400000000000000" pitchFamily="2" charset="0"/>
                <a:ea typeface="Times New Roman" panose="02020603050405020304" pitchFamily="18" charset="0"/>
                <a:cs typeface="Calibri" panose="020F0502020204030204" pitchFamily="34" charset="0"/>
              </a:rPr>
              <a:t>धर्म, अर्थ, काम और मोकन की सभी साधनाओं को त्याग दो और भक्ति-योग का आश्रय लो।</a:t>
            </a:r>
            <a:endParaRPr lang="en-IN" sz="2000" b="1" i="1" dirty="0">
              <a:solidFill>
                <a:schemeClr val="bg1"/>
              </a:solidFill>
              <a:effectLst/>
              <a:latin typeface="ScaGoudy" panose="00000400000000000000" pitchFamily="2" charset="0"/>
              <a:ea typeface="Calibri" panose="020F0502020204030204" pitchFamily="34" charset="0"/>
              <a:cs typeface="Mangal" panose="02040503050203030202"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47FE19-EABB-4E94-A30E-FB945283F761}"/>
              </a:ext>
            </a:extLst>
          </p:cNvPr>
          <p:cNvSpPr txBox="1"/>
          <p:nvPr/>
        </p:nvSpPr>
        <p:spPr>
          <a:xfrm>
            <a:off x="233680" y="1061452"/>
            <a:ext cx="11734800" cy="6124754"/>
          </a:xfrm>
          <a:prstGeom prst="rect">
            <a:avLst/>
          </a:prstGeom>
          <a:noFill/>
        </p:spPr>
        <p:txBody>
          <a:bodyPr wrap="square">
            <a:spAutoFit/>
          </a:bodyPr>
          <a:lstStyle/>
          <a:p>
            <a:pPr algn="l"/>
            <a:r>
              <a:rPr lang="hi-IN" sz="2800" b="1" dirty="0"/>
              <a:t>इच्छा पाप की जड़ है </a:t>
            </a:r>
            <a:r>
              <a:rPr lang="en-US" sz="2800" b="1" dirty="0"/>
              <a:t>:</a:t>
            </a:r>
          </a:p>
          <a:p>
            <a:pPr algn="l"/>
            <a:r>
              <a:rPr lang="hi-IN" sz="2800" u="sng" dirty="0"/>
              <a:t>श्रीकृष्ण की अनासक्ति की शिक्षा निस्संदेह अर्जुन की पीड़ा को कम करती है, लेकिन फिर भी गुरुओं और रिश्तेदारों को मारकर पाप करने का उनका डर पूरी तरह से गायब नहीं हुआ है।</a:t>
            </a:r>
            <a:endParaRPr lang="sv-SE" sz="2800" u="sng" dirty="0"/>
          </a:p>
          <a:p>
            <a:pPr algn="l"/>
            <a:endParaRPr lang="en-US" sz="2800" dirty="0"/>
          </a:p>
          <a:p>
            <a:pPr algn="l"/>
            <a:r>
              <a:rPr lang="hi-IN" sz="2800" u="sng" dirty="0"/>
              <a:t>भले ही यह एक पवित्र युद्ध है, फिर भी निर्दोष लोगों की हत्या से कुछ पाप होना तय है </a:t>
            </a:r>
            <a:r>
              <a:rPr lang="hi-IN" sz="2800" dirty="0"/>
              <a:t>और इससे दूसरी दुनिया में दुख और दुख होगा। </a:t>
            </a:r>
            <a:r>
              <a:rPr lang="hi-IN" sz="2800" u="sng" dirty="0"/>
              <a:t>इस प्रकार युद्ध सुख और दुख के मिश्रित परिणाम देगा।</a:t>
            </a:r>
            <a:endParaRPr lang="sv-SE" sz="2800" u="sng" dirty="0"/>
          </a:p>
          <a:p>
            <a:pPr algn="l"/>
            <a:endParaRPr lang="en-US" sz="2800" dirty="0"/>
          </a:p>
          <a:p>
            <a:pPr algn="l"/>
            <a:r>
              <a:rPr lang="hi-IN" sz="2800" u="sng" dirty="0"/>
              <a:t>इसके बजाय, अर्जुन पूछता है: "क्या यह बेहतर नहीं है कि एक वैरागी होना, सभी कार्यों को छोड़ देना, एक जंगल में निवृत्त होना और एक भिखारी का जीवन व्यतीत करना, जो किसी भी पाप से मुक्त है। पुराना संदेह अभी भी बना हुआ है।</a:t>
            </a:r>
            <a:br>
              <a:rPr lang="en-US" sz="2800" dirty="0"/>
            </a:br>
            <a:endParaRPr lang="en-US" sz="2800" dirty="0"/>
          </a:p>
        </p:txBody>
      </p:sp>
      <p:sp>
        <p:nvSpPr>
          <p:cNvPr id="3" name="Rectangle 2">
            <a:extLst>
              <a:ext uri="{FF2B5EF4-FFF2-40B4-BE49-F238E27FC236}">
                <a16:creationId xmlns:a16="http://schemas.microsoft.com/office/drawing/2014/main" id="{D67608FB-DA1B-4D22-8515-3B803FD20E74}"/>
              </a:ext>
            </a:extLst>
          </p:cNvPr>
          <p:cNvSpPr/>
          <p:nvPr/>
        </p:nvSpPr>
        <p:spPr>
          <a:xfrm>
            <a:off x="795211" y="111760"/>
            <a:ext cx="4916731" cy="707886"/>
          </a:xfrm>
          <a:prstGeom prst="rect">
            <a:avLst/>
          </a:prstGeom>
          <a:noFill/>
        </p:spPr>
        <p:txBody>
          <a:bodyPr wrap="none" lIns="91440" tIns="45720" rIns="91440" bIns="45720">
            <a:spAutoFit/>
          </a:bodyPr>
          <a:lstStyle/>
          <a:p>
            <a:pPr algn="ctr"/>
            <a:r>
              <a:rPr lang="hi-IN" sz="4000" dirty="0">
                <a:ln w="0"/>
                <a:effectLst>
                  <a:outerShdw blurRad="38100" dist="19050" dir="2700000" algn="tl" rotWithShape="0">
                    <a:schemeClr val="dk1">
                      <a:alpha val="40000"/>
                    </a:schemeClr>
                  </a:outerShdw>
                </a:effectLst>
              </a:rPr>
              <a:t>माधवाचार्य की टिप्पणी</a:t>
            </a:r>
            <a:endParaRPr lang="en-US" sz="4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9495901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15">
            <a:extLst>
              <a:ext uri="{FF2B5EF4-FFF2-40B4-BE49-F238E27FC236}">
                <a16:creationId xmlns:a16="http://schemas.microsoft.com/office/drawing/2014/main" id="{04145801-25F1-4222-861A-BA69A102D1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7012"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7" name="Text Box 27">
            <a:extLst>
              <a:ext uri="{FF2B5EF4-FFF2-40B4-BE49-F238E27FC236}">
                <a16:creationId xmlns:a16="http://schemas.microsoft.com/office/drawing/2014/main" id="{740F9A2C-2EE7-46B6-81DA-0F903DBF99A9}"/>
              </a:ext>
            </a:extLst>
          </p:cNvPr>
          <p:cNvSpPr txBox="1">
            <a:spLocks noChangeArrowheads="1"/>
          </p:cNvSpPr>
          <p:nvPr/>
        </p:nvSpPr>
        <p:spPr bwMode="auto">
          <a:xfrm>
            <a:off x="8432801" y="931863"/>
            <a:ext cx="19208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fontAlgn="base">
              <a:spcBef>
                <a:spcPct val="0"/>
              </a:spcBef>
              <a:spcAft>
                <a:spcPct val="0"/>
              </a:spcAft>
              <a:buNone/>
            </a:pPr>
            <a:r>
              <a:rPr lang="hi-IN" altLang="en-US" sz="900" b="1" i="1" dirty="0">
                <a:solidFill>
                  <a:srgbClr val="000000"/>
                </a:solidFill>
                <a:latin typeface="Arial Narrow" panose="020B0606020202030204" pitchFamily="34" charset="0"/>
              </a:rPr>
              <a:t>ऋषियों द्वारा रचित</a:t>
            </a:r>
            <a:endParaRPr lang="sv-SE" altLang="en-US" sz="900" b="1" i="1" dirty="0">
              <a:solidFill>
                <a:srgbClr val="000000"/>
              </a:solidFill>
              <a:latin typeface="Arial Narrow" panose="020B0606020202030204" pitchFamily="34" charset="0"/>
            </a:endParaRPr>
          </a:p>
          <a:p>
            <a:pPr algn="just" fontAlgn="base">
              <a:spcBef>
                <a:spcPct val="0"/>
              </a:spcBef>
              <a:spcAft>
                <a:spcPct val="0"/>
              </a:spcAft>
              <a:buNone/>
            </a:pPr>
            <a:r>
              <a:rPr lang="hi-IN" altLang="en-US" sz="900" b="1" i="1" dirty="0">
                <a:solidFill>
                  <a:srgbClr val="000000"/>
                </a:solidFill>
                <a:latin typeface="Arial Narrow" panose="020B0606020202030204" pitchFamily="34" charset="0"/>
              </a:rPr>
              <a:t>शब्द समय</a:t>
            </a:r>
            <a:r>
              <a:rPr lang="sv-SE" altLang="en-US" sz="900" b="1" i="1" dirty="0">
                <a:solidFill>
                  <a:srgbClr val="000000"/>
                </a:solidFill>
                <a:latin typeface="Arial Narrow" panose="020B0606020202030204" pitchFamily="34" charset="0"/>
              </a:rPr>
              <a:t>-</a:t>
            </a:r>
            <a:r>
              <a:rPr lang="hi-IN" altLang="en-US" sz="900" b="1" i="1" dirty="0">
                <a:solidFill>
                  <a:srgbClr val="000000"/>
                </a:solidFill>
                <a:latin typeface="Arial Narrow" panose="020B0606020202030204" pitchFamily="34" charset="0"/>
              </a:rPr>
              <a:t>समय में बदल सकते हैं</a:t>
            </a:r>
            <a:endParaRPr lang="en-US" altLang="en-US" sz="900" b="1" i="1" dirty="0">
              <a:solidFill>
                <a:srgbClr val="000000"/>
              </a:solidFill>
              <a:latin typeface="Arial Narrow" panose="020B0606020202030204" pitchFamily="34" charset="0"/>
            </a:endParaRPr>
          </a:p>
        </p:txBody>
      </p:sp>
      <p:sp>
        <p:nvSpPr>
          <p:cNvPr id="134148" name="Text Box 33">
            <a:extLst>
              <a:ext uri="{FF2B5EF4-FFF2-40B4-BE49-F238E27FC236}">
                <a16:creationId xmlns:a16="http://schemas.microsoft.com/office/drawing/2014/main" id="{ADF97759-1723-4208-8332-9EEB52F36BE5}"/>
              </a:ext>
            </a:extLst>
          </p:cNvPr>
          <p:cNvSpPr txBox="1">
            <a:spLocks noChangeArrowheads="1"/>
          </p:cNvSpPr>
          <p:nvPr/>
        </p:nvSpPr>
        <p:spPr bwMode="auto">
          <a:xfrm>
            <a:off x="1179515" y="931863"/>
            <a:ext cx="22145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fontAlgn="base">
              <a:spcBef>
                <a:spcPct val="0"/>
              </a:spcBef>
              <a:spcAft>
                <a:spcPct val="0"/>
              </a:spcAft>
              <a:buNone/>
            </a:pPr>
            <a:r>
              <a:rPr lang="hi-IN" altLang="en-US" sz="900" b="1" i="1" dirty="0">
                <a:solidFill>
                  <a:srgbClr val="000000"/>
                </a:solidFill>
                <a:latin typeface="Arial Narrow" panose="020B0606020202030204" pitchFamily="34" charset="0"/>
              </a:rPr>
              <a:t>पूर्ण सत्य का पता </a:t>
            </a:r>
            <a:endParaRPr lang="sv-SE" altLang="en-US" sz="900" b="1" i="1" dirty="0">
              <a:solidFill>
                <a:srgbClr val="000000"/>
              </a:solidFill>
              <a:latin typeface="Arial Narrow" panose="020B0606020202030204" pitchFamily="34" charset="0"/>
            </a:endParaRPr>
          </a:p>
          <a:p>
            <a:pPr algn="r" fontAlgn="base">
              <a:spcBef>
                <a:spcPct val="0"/>
              </a:spcBef>
              <a:spcAft>
                <a:spcPct val="0"/>
              </a:spcAft>
              <a:buNone/>
            </a:pPr>
            <a:r>
              <a:rPr lang="hi-IN" altLang="en-US" sz="900" b="1" i="1" dirty="0">
                <a:solidFill>
                  <a:srgbClr val="000000"/>
                </a:solidFill>
                <a:latin typeface="Arial Narrow" panose="020B0606020202030204" pitchFamily="34" charset="0"/>
              </a:rPr>
              <a:t>हर शब्द हमेशा के लिए अपरिवर्तित</a:t>
            </a:r>
            <a:endParaRPr lang="en-US" altLang="en-US" sz="900" b="1" i="1" dirty="0">
              <a:solidFill>
                <a:srgbClr val="000000"/>
              </a:solidFill>
              <a:latin typeface="Arial Narrow" panose="020B0606020202030204" pitchFamily="34" charset="0"/>
            </a:endParaRPr>
          </a:p>
        </p:txBody>
      </p:sp>
      <p:sp>
        <p:nvSpPr>
          <p:cNvPr id="134149" name="Text Box 38">
            <a:extLst>
              <a:ext uri="{FF2B5EF4-FFF2-40B4-BE49-F238E27FC236}">
                <a16:creationId xmlns:a16="http://schemas.microsoft.com/office/drawing/2014/main" id="{58255E90-5E4E-47CB-BAA1-662226ADE566}"/>
              </a:ext>
            </a:extLst>
          </p:cNvPr>
          <p:cNvSpPr txBox="1">
            <a:spLocks noChangeArrowheads="1"/>
          </p:cNvSpPr>
          <p:nvPr/>
        </p:nvSpPr>
        <p:spPr bwMode="auto">
          <a:xfrm>
            <a:off x="6080125" y="6324600"/>
            <a:ext cx="46038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fontAlgn="base">
              <a:spcBef>
                <a:spcPct val="0"/>
              </a:spcBef>
              <a:spcAft>
                <a:spcPct val="0"/>
              </a:spcAft>
              <a:buNone/>
            </a:pPr>
            <a:r>
              <a:rPr lang="sv-SE" altLang="en-US" sz="900" dirty="0">
                <a:solidFill>
                  <a:srgbClr val="000000"/>
                </a:solidFill>
                <a:latin typeface="Arial Narrow" panose="020B0606020202030204" pitchFamily="34" charset="0"/>
              </a:rPr>
              <a:t>sisters</a:t>
            </a:r>
            <a:endParaRPr lang="en-US" altLang="en-US" sz="900" dirty="0">
              <a:solidFill>
                <a:srgbClr val="000000"/>
              </a:solidFill>
              <a:latin typeface="Arial Narrow" panose="020B0606020202030204" pitchFamily="34" charset="0"/>
            </a:endParaRPr>
          </a:p>
        </p:txBody>
      </p:sp>
      <p:sp>
        <p:nvSpPr>
          <p:cNvPr id="134150" name="Text Box 40">
            <a:extLst>
              <a:ext uri="{FF2B5EF4-FFF2-40B4-BE49-F238E27FC236}">
                <a16:creationId xmlns:a16="http://schemas.microsoft.com/office/drawing/2014/main" id="{8B52A779-84CB-4EBE-A4CA-5DC174CDD83E}"/>
              </a:ext>
            </a:extLst>
          </p:cNvPr>
          <p:cNvSpPr txBox="1">
            <a:spLocks noChangeArrowheads="1"/>
          </p:cNvSpPr>
          <p:nvPr/>
        </p:nvSpPr>
        <p:spPr bwMode="auto">
          <a:xfrm>
            <a:off x="7832725" y="6324600"/>
            <a:ext cx="457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fontAlgn="base">
              <a:spcBef>
                <a:spcPct val="0"/>
              </a:spcBef>
              <a:spcAft>
                <a:spcPct val="0"/>
              </a:spcAft>
              <a:buNone/>
            </a:pPr>
            <a:r>
              <a:rPr lang="en-US" altLang="en-US" sz="900">
                <a:solidFill>
                  <a:srgbClr val="000000"/>
                </a:solidFill>
                <a:latin typeface="Arial Narrow" panose="020B0606020202030204" pitchFamily="34" charset="0"/>
              </a:rPr>
              <a:t>sisters</a:t>
            </a:r>
          </a:p>
        </p:txBody>
      </p:sp>
      <p:sp>
        <p:nvSpPr>
          <p:cNvPr id="134151" name="Text Box 42">
            <a:extLst>
              <a:ext uri="{FF2B5EF4-FFF2-40B4-BE49-F238E27FC236}">
                <a16:creationId xmlns:a16="http://schemas.microsoft.com/office/drawing/2014/main" id="{E85D6E33-BC6C-4C22-98A4-927D96C53966}"/>
              </a:ext>
            </a:extLst>
          </p:cNvPr>
          <p:cNvSpPr txBox="1">
            <a:spLocks noChangeArrowheads="1"/>
          </p:cNvSpPr>
          <p:nvPr/>
        </p:nvSpPr>
        <p:spPr bwMode="auto">
          <a:xfrm>
            <a:off x="9585325" y="6324600"/>
            <a:ext cx="457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fontAlgn="base">
              <a:spcBef>
                <a:spcPct val="0"/>
              </a:spcBef>
              <a:spcAft>
                <a:spcPct val="0"/>
              </a:spcAft>
              <a:buNone/>
            </a:pPr>
            <a:r>
              <a:rPr lang="en-US" altLang="en-US" sz="900">
                <a:solidFill>
                  <a:srgbClr val="000000"/>
                </a:solidFill>
                <a:latin typeface="Arial Narrow" panose="020B0606020202030204" pitchFamily="34" charset="0"/>
              </a:rPr>
              <a:t>sisters</a:t>
            </a:r>
          </a:p>
        </p:txBody>
      </p:sp>
      <p:sp>
        <p:nvSpPr>
          <p:cNvPr id="134152" name="Freeform 2">
            <a:extLst>
              <a:ext uri="{FF2B5EF4-FFF2-40B4-BE49-F238E27FC236}">
                <a16:creationId xmlns:a16="http://schemas.microsoft.com/office/drawing/2014/main" id="{7CBF5001-DA2F-421D-BFF7-3415E0096F67}"/>
              </a:ext>
            </a:extLst>
          </p:cNvPr>
          <p:cNvSpPr>
            <a:spLocks/>
          </p:cNvSpPr>
          <p:nvPr/>
        </p:nvSpPr>
        <p:spPr bwMode="auto">
          <a:xfrm>
            <a:off x="3848101" y="763589"/>
            <a:ext cx="4086225" cy="758825"/>
          </a:xfrm>
          <a:custGeom>
            <a:avLst/>
            <a:gdLst>
              <a:gd name="T0" fmla="*/ 0 w 3360"/>
              <a:gd name="T1" fmla="*/ 2147483646 h 144"/>
              <a:gd name="T2" fmla="*/ 0 w 3360"/>
              <a:gd name="T3" fmla="*/ 0 h 144"/>
              <a:gd name="T4" fmla="*/ 2147483646 w 3360"/>
              <a:gd name="T5" fmla="*/ 0 h 144"/>
              <a:gd name="T6" fmla="*/ 2147483646 w 3360"/>
              <a:gd name="T7" fmla="*/ 2147483646 h 144"/>
              <a:gd name="T8" fmla="*/ 0 60000 65536"/>
              <a:gd name="T9" fmla="*/ 0 60000 65536"/>
              <a:gd name="T10" fmla="*/ 0 60000 65536"/>
              <a:gd name="T11" fmla="*/ 0 60000 65536"/>
              <a:gd name="T12" fmla="*/ 0 w 3360"/>
              <a:gd name="T13" fmla="*/ 0 h 144"/>
              <a:gd name="T14" fmla="*/ 3360 w 3360"/>
              <a:gd name="T15" fmla="*/ 144 h 144"/>
            </a:gdLst>
            <a:ahLst/>
            <a:cxnLst>
              <a:cxn ang="T8">
                <a:pos x="T0" y="T1"/>
              </a:cxn>
              <a:cxn ang="T9">
                <a:pos x="T2" y="T3"/>
              </a:cxn>
              <a:cxn ang="T10">
                <a:pos x="T4" y="T5"/>
              </a:cxn>
              <a:cxn ang="T11">
                <a:pos x="T6" y="T7"/>
              </a:cxn>
            </a:cxnLst>
            <a:rect l="T12" t="T13" r="T14" b="T15"/>
            <a:pathLst>
              <a:path w="3360" h="144">
                <a:moveTo>
                  <a:pt x="0" y="144"/>
                </a:moveTo>
                <a:lnTo>
                  <a:pt x="0" y="0"/>
                </a:lnTo>
                <a:lnTo>
                  <a:pt x="3360" y="0"/>
                </a:lnTo>
                <a:lnTo>
                  <a:pt x="3360" y="144"/>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IN">
              <a:solidFill>
                <a:srgbClr val="000000"/>
              </a:solidFill>
              <a:latin typeface="ScaGoudy" panose="00000400000000000000" pitchFamily="2" charset="0"/>
            </a:endParaRPr>
          </a:p>
        </p:txBody>
      </p:sp>
      <p:sp>
        <p:nvSpPr>
          <p:cNvPr id="134153" name="Line 3">
            <a:extLst>
              <a:ext uri="{FF2B5EF4-FFF2-40B4-BE49-F238E27FC236}">
                <a16:creationId xmlns:a16="http://schemas.microsoft.com/office/drawing/2014/main" id="{FCD30FEE-7EC3-4874-9874-4D1802CC9E28}"/>
              </a:ext>
            </a:extLst>
          </p:cNvPr>
          <p:cNvSpPr>
            <a:spLocks noChangeShapeType="1"/>
          </p:cNvSpPr>
          <p:nvPr/>
        </p:nvSpPr>
        <p:spPr bwMode="auto">
          <a:xfrm>
            <a:off x="5283201" y="2938463"/>
            <a:ext cx="2381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a:solidFill>
                <a:srgbClr val="000000"/>
              </a:solidFill>
              <a:latin typeface="ScaGoudy" panose="00000400000000000000" pitchFamily="2" charset="0"/>
            </a:endParaRPr>
          </a:p>
        </p:txBody>
      </p:sp>
      <p:sp>
        <p:nvSpPr>
          <p:cNvPr id="134154" name="Freeform 4">
            <a:extLst>
              <a:ext uri="{FF2B5EF4-FFF2-40B4-BE49-F238E27FC236}">
                <a16:creationId xmlns:a16="http://schemas.microsoft.com/office/drawing/2014/main" id="{C1E566F4-6071-4AAD-AD0C-C4AD33523DF0}"/>
              </a:ext>
            </a:extLst>
          </p:cNvPr>
          <p:cNvSpPr>
            <a:spLocks/>
          </p:cNvSpPr>
          <p:nvPr/>
        </p:nvSpPr>
        <p:spPr bwMode="auto">
          <a:xfrm>
            <a:off x="1958976" y="1516063"/>
            <a:ext cx="1890713" cy="228600"/>
          </a:xfrm>
          <a:custGeom>
            <a:avLst/>
            <a:gdLst>
              <a:gd name="T0" fmla="*/ 0 w 3360"/>
              <a:gd name="T1" fmla="*/ 2147483646 h 144"/>
              <a:gd name="T2" fmla="*/ 0 w 3360"/>
              <a:gd name="T3" fmla="*/ 0 h 144"/>
              <a:gd name="T4" fmla="*/ 2147483646 w 3360"/>
              <a:gd name="T5" fmla="*/ 0 h 144"/>
              <a:gd name="T6" fmla="*/ 2147483646 w 3360"/>
              <a:gd name="T7" fmla="*/ 2147483646 h 144"/>
              <a:gd name="T8" fmla="*/ 0 60000 65536"/>
              <a:gd name="T9" fmla="*/ 0 60000 65536"/>
              <a:gd name="T10" fmla="*/ 0 60000 65536"/>
              <a:gd name="T11" fmla="*/ 0 60000 65536"/>
              <a:gd name="T12" fmla="*/ 0 w 3360"/>
              <a:gd name="T13" fmla="*/ 0 h 144"/>
              <a:gd name="T14" fmla="*/ 3360 w 3360"/>
              <a:gd name="T15" fmla="*/ 144 h 144"/>
            </a:gdLst>
            <a:ahLst/>
            <a:cxnLst>
              <a:cxn ang="T8">
                <a:pos x="T0" y="T1"/>
              </a:cxn>
              <a:cxn ang="T9">
                <a:pos x="T2" y="T3"/>
              </a:cxn>
              <a:cxn ang="T10">
                <a:pos x="T4" y="T5"/>
              </a:cxn>
              <a:cxn ang="T11">
                <a:pos x="T6" y="T7"/>
              </a:cxn>
            </a:cxnLst>
            <a:rect l="T12" t="T13" r="T14" b="T15"/>
            <a:pathLst>
              <a:path w="3360" h="144">
                <a:moveTo>
                  <a:pt x="0" y="144"/>
                </a:moveTo>
                <a:lnTo>
                  <a:pt x="0" y="0"/>
                </a:lnTo>
                <a:lnTo>
                  <a:pt x="3360" y="0"/>
                </a:lnTo>
                <a:lnTo>
                  <a:pt x="3360" y="144"/>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IN">
              <a:solidFill>
                <a:srgbClr val="000000"/>
              </a:solidFill>
              <a:latin typeface="ScaGoudy" panose="00000400000000000000" pitchFamily="2" charset="0"/>
            </a:endParaRPr>
          </a:p>
        </p:txBody>
      </p:sp>
      <p:sp>
        <p:nvSpPr>
          <p:cNvPr id="134155" name="Line 5">
            <a:extLst>
              <a:ext uri="{FF2B5EF4-FFF2-40B4-BE49-F238E27FC236}">
                <a16:creationId xmlns:a16="http://schemas.microsoft.com/office/drawing/2014/main" id="{E1DA7878-121C-49BF-AC5B-CEF15D698E4B}"/>
              </a:ext>
            </a:extLst>
          </p:cNvPr>
          <p:cNvSpPr>
            <a:spLocks noChangeShapeType="1"/>
          </p:cNvSpPr>
          <p:nvPr/>
        </p:nvSpPr>
        <p:spPr bwMode="auto">
          <a:xfrm>
            <a:off x="2895600" y="1522414"/>
            <a:ext cx="0" cy="2746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a:solidFill>
                <a:srgbClr val="000000"/>
              </a:solidFill>
              <a:latin typeface="ScaGoudy" panose="00000400000000000000" pitchFamily="2" charset="0"/>
            </a:endParaRPr>
          </a:p>
        </p:txBody>
      </p:sp>
      <p:sp>
        <p:nvSpPr>
          <p:cNvPr id="134156" name="Freeform 6">
            <a:extLst>
              <a:ext uri="{FF2B5EF4-FFF2-40B4-BE49-F238E27FC236}">
                <a16:creationId xmlns:a16="http://schemas.microsoft.com/office/drawing/2014/main" id="{A26B9E16-B746-4EB4-A931-2EA6BC5A9F68}"/>
              </a:ext>
            </a:extLst>
          </p:cNvPr>
          <p:cNvSpPr>
            <a:spLocks/>
          </p:cNvSpPr>
          <p:nvPr/>
        </p:nvSpPr>
        <p:spPr bwMode="auto">
          <a:xfrm>
            <a:off x="3429001" y="2252663"/>
            <a:ext cx="398463" cy="3352800"/>
          </a:xfrm>
          <a:custGeom>
            <a:avLst/>
            <a:gdLst>
              <a:gd name="T0" fmla="*/ 2147483646 w 240"/>
              <a:gd name="T1" fmla="*/ 0 h 2112"/>
              <a:gd name="T2" fmla="*/ 2147483646 w 240"/>
              <a:gd name="T3" fmla="*/ 2147483646 h 2112"/>
              <a:gd name="T4" fmla="*/ 0 w 240"/>
              <a:gd name="T5" fmla="*/ 2147483646 h 2112"/>
              <a:gd name="T6" fmla="*/ 0 w 240"/>
              <a:gd name="T7" fmla="*/ 2147483646 h 2112"/>
              <a:gd name="T8" fmla="*/ 2147483646 w 240"/>
              <a:gd name="T9" fmla="*/ 2147483646 h 2112"/>
              <a:gd name="T10" fmla="*/ 0 60000 65536"/>
              <a:gd name="T11" fmla="*/ 0 60000 65536"/>
              <a:gd name="T12" fmla="*/ 0 60000 65536"/>
              <a:gd name="T13" fmla="*/ 0 60000 65536"/>
              <a:gd name="T14" fmla="*/ 0 60000 65536"/>
              <a:gd name="T15" fmla="*/ 0 w 240"/>
              <a:gd name="T16" fmla="*/ 0 h 2112"/>
              <a:gd name="T17" fmla="*/ 240 w 240"/>
              <a:gd name="T18" fmla="*/ 2112 h 2112"/>
            </a:gdLst>
            <a:ahLst/>
            <a:cxnLst>
              <a:cxn ang="T10">
                <a:pos x="T0" y="T1"/>
              </a:cxn>
              <a:cxn ang="T11">
                <a:pos x="T2" y="T3"/>
              </a:cxn>
              <a:cxn ang="T12">
                <a:pos x="T4" y="T5"/>
              </a:cxn>
              <a:cxn ang="T13">
                <a:pos x="T6" y="T7"/>
              </a:cxn>
              <a:cxn ang="T14">
                <a:pos x="T8" y="T9"/>
              </a:cxn>
            </a:cxnLst>
            <a:rect l="T15" t="T16" r="T17" b="T18"/>
            <a:pathLst>
              <a:path w="240" h="2112">
                <a:moveTo>
                  <a:pt x="240" y="0"/>
                </a:moveTo>
                <a:lnTo>
                  <a:pt x="240" y="144"/>
                </a:lnTo>
                <a:lnTo>
                  <a:pt x="0" y="144"/>
                </a:lnTo>
                <a:lnTo>
                  <a:pt x="0" y="2112"/>
                </a:lnTo>
                <a:lnTo>
                  <a:pt x="192" y="2112"/>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IN">
              <a:solidFill>
                <a:srgbClr val="000000"/>
              </a:solidFill>
              <a:latin typeface="ScaGoudy" panose="00000400000000000000" pitchFamily="2" charset="0"/>
            </a:endParaRPr>
          </a:p>
        </p:txBody>
      </p:sp>
      <p:sp>
        <p:nvSpPr>
          <p:cNvPr id="134157" name="Line 7">
            <a:extLst>
              <a:ext uri="{FF2B5EF4-FFF2-40B4-BE49-F238E27FC236}">
                <a16:creationId xmlns:a16="http://schemas.microsoft.com/office/drawing/2014/main" id="{451101C4-1B28-4E7A-88B8-F5F21BEC0738}"/>
              </a:ext>
            </a:extLst>
          </p:cNvPr>
          <p:cNvSpPr>
            <a:spLocks noChangeShapeType="1"/>
          </p:cNvSpPr>
          <p:nvPr/>
        </p:nvSpPr>
        <p:spPr bwMode="auto">
          <a:xfrm>
            <a:off x="3433764" y="2954339"/>
            <a:ext cx="238125" cy="1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a:solidFill>
                <a:srgbClr val="000000"/>
              </a:solidFill>
              <a:latin typeface="ScaGoudy" panose="00000400000000000000" pitchFamily="2" charset="0"/>
            </a:endParaRPr>
          </a:p>
        </p:txBody>
      </p:sp>
      <p:sp>
        <p:nvSpPr>
          <p:cNvPr id="134158" name="Line 8">
            <a:extLst>
              <a:ext uri="{FF2B5EF4-FFF2-40B4-BE49-F238E27FC236}">
                <a16:creationId xmlns:a16="http://schemas.microsoft.com/office/drawing/2014/main" id="{FAC3EE96-6CD5-4A46-BC6D-E098507FE783}"/>
              </a:ext>
            </a:extLst>
          </p:cNvPr>
          <p:cNvSpPr>
            <a:spLocks noChangeShapeType="1"/>
          </p:cNvSpPr>
          <p:nvPr/>
        </p:nvSpPr>
        <p:spPr bwMode="auto">
          <a:xfrm>
            <a:off x="3433764" y="3470275"/>
            <a:ext cx="2381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a:solidFill>
                <a:srgbClr val="000000"/>
              </a:solidFill>
              <a:latin typeface="ScaGoudy" panose="00000400000000000000" pitchFamily="2" charset="0"/>
            </a:endParaRPr>
          </a:p>
        </p:txBody>
      </p:sp>
      <p:sp>
        <p:nvSpPr>
          <p:cNvPr id="134159" name="Line 9">
            <a:extLst>
              <a:ext uri="{FF2B5EF4-FFF2-40B4-BE49-F238E27FC236}">
                <a16:creationId xmlns:a16="http://schemas.microsoft.com/office/drawing/2014/main" id="{0E8FB535-78C3-4657-80AE-652D14642ADC}"/>
              </a:ext>
            </a:extLst>
          </p:cNvPr>
          <p:cNvSpPr>
            <a:spLocks noChangeShapeType="1"/>
          </p:cNvSpPr>
          <p:nvPr/>
        </p:nvSpPr>
        <p:spPr bwMode="auto">
          <a:xfrm>
            <a:off x="3433764" y="3994150"/>
            <a:ext cx="2381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a:solidFill>
                <a:srgbClr val="000000"/>
              </a:solidFill>
              <a:latin typeface="ScaGoudy" panose="00000400000000000000" pitchFamily="2" charset="0"/>
            </a:endParaRPr>
          </a:p>
        </p:txBody>
      </p:sp>
      <p:sp>
        <p:nvSpPr>
          <p:cNvPr id="134160" name="Line 10">
            <a:extLst>
              <a:ext uri="{FF2B5EF4-FFF2-40B4-BE49-F238E27FC236}">
                <a16:creationId xmlns:a16="http://schemas.microsoft.com/office/drawing/2014/main" id="{2662470C-6A67-46FC-8BE8-5DF4C0A65CD2}"/>
              </a:ext>
            </a:extLst>
          </p:cNvPr>
          <p:cNvSpPr>
            <a:spLocks noChangeShapeType="1"/>
          </p:cNvSpPr>
          <p:nvPr/>
        </p:nvSpPr>
        <p:spPr bwMode="auto">
          <a:xfrm>
            <a:off x="3433764" y="4532313"/>
            <a:ext cx="2381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a:solidFill>
                <a:srgbClr val="000000"/>
              </a:solidFill>
              <a:latin typeface="ScaGoudy" panose="00000400000000000000" pitchFamily="2" charset="0"/>
            </a:endParaRPr>
          </a:p>
        </p:txBody>
      </p:sp>
      <p:sp>
        <p:nvSpPr>
          <p:cNvPr id="134161" name="Line 11">
            <a:extLst>
              <a:ext uri="{FF2B5EF4-FFF2-40B4-BE49-F238E27FC236}">
                <a16:creationId xmlns:a16="http://schemas.microsoft.com/office/drawing/2014/main" id="{2CD8CC6D-2CAE-436A-B008-9C558D670D01}"/>
              </a:ext>
            </a:extLst>
          </p:cNvPr>
          <p:cNvSpPr>
            <a:spLocks noChangeShapeType="1"/>
          </p:cNvSpPr>
          <p:nvPr/>
        </p:nvSpPr>
        <p:spPr bwMode="auto">
          <a:xfrm>
            <a:off x="3433764" y="5070475"/>
            <a:ext cx="2381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a:solidFill>
                <a:srgbClr val="000000"/>
              </a:solidFill>
              <a:latin typeface="ScaGoudy" panose="00000400000000000000" pitchFamily="2" charset="0"/>
            </a:endParaRPr>
          </a:p>
        </p:txBody>
      </p:sp>
      <p:sp>
        <p:nvSpPr>
          <p:cNvPr id="134162" name="Freeform 12">
            <a:extLst>
              <a:ext uri="{FF2B5EF4-FFF2-40B4-BE49-F238E27FC236}">
                <a16:creationId xmlns:a16="http://schemas.microsoft.com/office/drawing/2014/main" id="{16ECAD8E-D52F-461C-8CCA-85D4F59FB8B8}"/>
              </a:ext>
            </a:extLst>
          </p:cNvPr>
          <p:cNvSpPr>
            <a:spLocks/>
          </p:cNvSpPr>
          <p:nvPr/>
        </p:nvSpPr>
        <p:spPr bwMode="auto">
          <a:xfrm>
            <a:off x="1552576" y="2249489"/>
            <a:ext cx="409575" cy="2293937"/>
          </a:xfrm>
          <a:custGeom>
            <a:avLst/>
            <a:gdLst>
              <a:gd name="T0" fmla="*/ 2147483646 w 246"/>
              <a:gd name="T1" fmla="*/ 0 h 1445"/>
              <a:gd name="T2" fmla="*/ 2147483646 w 246"/>
              <a:gd name="T3" fmla="*/ 2147483646 h 1445"/>
              <a:gd name="T4" fmla="*/ 0 w 246"/>
              <a:gd name="T5" fmla="*/ 2147483646 h 1445"/>
              <a:gd name="T6" fmla="*/ 0 w 246"/>
              <a:gd name="T7" fmla="*/ 2147483646 h 1445"/>
              <a:gd name="T8" fmla="*/ 2147483646 w 246"/>
              <a:gd name="T9" fmla="*/ 2147483646 h 1445"/>
              <a:gd name="T10" fmla="*/ 0 60000 65536"/>
              <a:gd name="T11" fmla="*/ 0 60000 65536"/>
              <a:gd name="T12" fmla="*/ 0 60000 65536"/>
              <a:gd name="T13" fmla="*/ 0 60000 65536"/>
              <a:gd name="T14" fmla="*/ 0 60000 65536"/>
              <a:gd name="T15" fmla="*/ 0 w 246"/>
              <a:gd name="T16" fmla="*/ 0 h 1445"/>
              <a:gd name="T17" fmla="*/ 246 w 246"/>
              <a:gd name="T18" fmla="*/ 1445 h 1445"/>
            </a:gdLst>
            <a:ahLst/>
            <a:cxnLst>
              <a:cxn ang="T10">
                <a:pos x="T0" y="T1"/>
              </a:cxn>
              <a:cxn ang="T11">
                <a:pos x="T2" y="T3"/>
              </a:cxn>
              <a:cxn ang="T12">
                <a:pos x="T4" y="T5"/>
              </a:cxn>
              <a:cxn ang="T13">
                <a:pos x="T6" y="T7"/>
              </a:cxn>
              <a:cxn ang="T14">
                <a:pos x="T8" y="T9"/>
              </a:cxn>
            </a:cxnLst>
            <a:rect l="T15" t="T16" r="T17" b="T18"/>
            <a:pathLst>
              <a:path w="246" h="1445">
                <a:moveTo>
                  <a:pt x="246" y="0"/>
                </a:moveTo>
                <a:lnTo>
                  <a:pt x="246" y="145"/>
                </a:lnTo>
                <a:lnTo>
                  <a:pt x="0" y="145"/>
                </a:lnTo>
                <a:lnTo>
                  <a:pt x="0" y="1445"/>
                </a:lnTo>
                <a:lnTo>
                  <a:pt x="137" y="1445"/>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IN">
              <a:solidFill>
                <a:srgbClr val="000000"/>
              </a:solidFill>
              <a:latin typeface="ScaGoudy" panose="00000400000000000000" pitchFamily="2" charset="0"/>
            </a:endParaRPr>
          </a:p>
        </p:txBody>
      </p:sp>
      <p:sp>
        <p:nvSpPr>
          <p:cNvPr id="134163" name="Line 13">
            <a:extLst>
              <a:ext uri="{FF2B5EF4-FFF2-40B4-BE49-F238E27FC236}">
                <a16:creationId xmlns:a16="http://schemas.microsoft.com/office/drawing/2014/main" id="{5DC05AE0-477A-4346-9B63-4EAE66C29ED1}"/>
              </a:ext>
            </a:extLst>
          </p:cNvPr>
          <p:cNvSpPr>
            <a:spLocks noChangeShapeType="1"/>
          </p:cNvSpPr>
          <p:nvPr/>
        </p:nvSpPr>
        <p:spPr bwMode="auto">
          <a:xfrm>
            <a:off x="1557339" y="2944813"/>
            <a:ext cx="2381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a:solidFill>
                <a:srgbClr val="000000"/>
              </a:solidFill>
              <a:latin typeface="ScaGoudy" panose="00000400000000000000" pitchFamily="2" charset="0"/>
            </a:endParaRPr>
          </a:p>
        </p:txBody>
      </p:sp>
      <p:sp>
        <p:nvSpPr>
          <p:cNvPr id="134164" name="Line 14">
            <a:extLst>
              <a:ext uri="{FF2B5EF4-FFF2-40B4-BE49-F238E27FC236}">
                <a16:creationId xmlns:a16="http://schemas.microsoft.com/office/drawing/2014/main" id="{C5CC9057-C341-437E-8B83-4A92F04C58E2}"/>
              </a:ext>
            </a:extLst>
          </p:cNvPr>
          <p:cNvSpPr>
            <a:spLocks noChangeShapeType="1"/>
          </p:cNvSpPr>
          <p:nvPr/>
        </p:nvSpPr>
        <p:spPr bwMode="auto">
          <a:xfrm>
            <a:off x="1557339" y="3482975"/>
            <a:ext cx="2381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a:solidFill>
                <a:srgbClr val="000000"/>
              </a:solidFill>
              <a:latin typeface="ScaGoudy" panose="00000400000000000000" pitchFamily="2" charset="0"/>
            </a:endParaRPr>
          </a:p>
        </p:txBody>
      </p:sp>
      <p:sp>
        <p:nvSpPr>
          <p:cNvPr id="134165" name="Line 15">
            <a:extLst>
              <a:ext uri="{FF2B5EF4-FFF2-40B4-BE49-F238E27FC236}">
                <a16:creationId xmlns:a16="http://schemas.microsoft.com/office/drawing/2014/main" id="{973B97E6-4155-4597-AC3C-7D610A55F4C8}"/>
              </a:ext>
            </a:extLst>
          </p:cNvPr>
          <p:cNvSpPr>
            <a:spLocks noChangeShapeType="1"/>
          </p:cNvSpPr>
          <p:nvPr/>
        </p:nvSpPr>
        <p:spPr bwMode="auto">
          <a:xfrm>
            <a:off x="1552576" y="4021138"/>
            <a:ext cx="2381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a:solidFill>
                <a:srgbClr val="000000"/>
              </a:solidFill>
              <a:latin typeface="ScaGoudy" panose="00000400000000000000" pitchFamily="2" charset="0"/>
            </a:endParaRPr>
          </a:p>
        </p:txBody>
      </p:sp>
      <p:sp>
        <p:nvSpPr>
          <p:cNvPr id="134166" name="Freeform 16">
            <a:extLst>
              <a:ext uri="{FF2B5EF4-FFF2-40B4-BE49-F238E27FC236}">
                <a16:creationId xmlns:a16="http://schemas.microsoft.com/office/drawing/2014/main" id="{8D328F21-1201-4087-96BB-E4B85CD6A40E}"/>
              </a:ext>
            </a:extLst>
          </p:cNvPr>
          <p:cNvSpPr>
            <a:spLocks/>
          </p:cNvSpPr>
          <p:nvPr/>
        </p:nvSpPr>
        <p:spPr bwMode="auto">
          <a:xfrm>
            <a:off x="6607176" y="2252663"/>
            <a:ext cx="246063" cy="2455862"/>
          </a:xfrm>
          <a:custGeom>
            <a:avLst/>
            <a:gdLst>
              <a:gd name="T0" fmla="*/ 0 w 192"/>
              <a:gd name="T1" fmla="*/ 0 h 1584"/>
              <a:gd name="T2" fmla="*/ 0 w 192"/>
              <a:gd name="T3" fmla="*/ 2147483646 h 1584"/>
              <a:gd name="T4" fmla="*/ 2147483646 w 192"/>
              <a:gd name="T5" fmla="*/ 2147483646 h 1584"/>
              <a:gd name="T6" fmla="*/ 0 60000 65536"/>
              <a:gd name="T7" fmla="*/ 0 60000 65536"/>
              <a:gd name="T8" fmla="*/ 0 60000 65536"/>
              <a:gd name="T9" fmla="*/ 0 w 192"/>
              <a:gd name="T10" fmla="*/ 0 h 1584"/>
              <a:gd name="T11" fmla="*/ 192 w 192"/>
              <a:gd name="T12" fmla="*/ 1584 h 1584"/>
            </a:gdLst>
            <a:ahLst/>
            <a:cxnLst>
              <a:cxn ang="T6">
                <a:pos x="T0" y="T1"/>
              </a:cxn>
              <a:cxn ang="T7">
                <a:pos x="T2" y="T3"/>
              </a:cxn>
              <a:cxn ang="T8">
                <a:pos x="T4" y="T5"/>
              </a:cxn>
            </a:cxnLst>
            <a:rect l="T9" t="T10" r="T11" b="T12"/>
            <a:pathLst>
              <a:path w="192" h="1584">
                <a:moveTo>
                  <a:pt x="0" y="0"/>
                </a:moveTo>
                <a:lnTo>
                  <a:pt x="0" y="1584"/>
                </a:lnTo>
                <a:lnTo>
                  <a:pt x="192" y="1584"/>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IN">
              <a:solidFill>
                <a:srgbClr val="000000"/>
              </a:solidFill>
              <a:latin typeface="ScaGoudy" panose="00000400000000000000" pitchFamily="2" charset="0"/>
            </a:endParaRPr>
          </a:p>
        </p:txBody>
      </p:sp>
      <p:sp>
        <p:nvSpPr>
          <p:cNvPr id="134167" name="Line 17">
            <a:extLst>
              <a:ext uri="{FF2B5EF4-FFF2-40B4-BE49-F238E27FC236}">
                <a16:creationId xmlns:a16="http://schemas.microsoft.com/office/drawing/2014/main" id="{01981A57-3A4F-489E-BEDC-CE0EB32334AA}"/>
              </a:ext>
            </a:extLst>
          </p:cNvPr>
          <p:cNvSpPr>
            <a:spLocks noChangeShapeType="1"/>
          </p:cNvSpPr>
          <p:nvPr/>
        </p:nvSpPr>
        <p:spPr bwMode="auto">
          <a:xfrm>
            <a:off x="6619876" y="4157663"/>
            <a:ext cx="2381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a:solidFill>
                <a:srgbClr val="000000"/>
              </a:solidFill>
              <a:latin typeface="ScaGoudy" panose="00000400000000000000" pitchFamily="2" charset="0"/>
            </a:endParaRPr>
          </a:p>
        </p:txBody>
      </p:sp>
      <p:sp>
        <p:nvSpPr>
          <p:cNvPr id="134168" name="Line 18">
            <a:extLst>
              <a:ext uri="{FF2B5EF4-FFF2-40B4-BE49-F238E27FC236}">
                <a16:creationId xmlns:a16="http://schemas.microsoft.com/office/drawing/2014/main" id="{AB9AFE13-9D6B-4856-B0D9-020E7D2C8E59}"/>
              </a:ext>
            </a:extLst>
          </p:cNvPr>
          <p:cNvSpPr>
            <a:spLocks noChangeShapeType="1"/>
          </p:cNvSpPr>
          <p:nvPr/>
        </p:nvSpPr>
        <p:spPr bwMode="auto">
          <a:xfrm>
            <a:off x="7515225" y="2263776"/>
            <a:ext cx="0" cy="4476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a:solidFill>
                <a:srgbClr val="000000"/>
              </a:solidFill>
              <a:latin typeface="ScaGoudy" panose="00000400000000000000" pitchFamily="2" charset="0"/>
            </a:endParaRPr>
          </a:p>
        </p:txBody>
      </p:sp>
      <p:sp>
        <p:nvSpPr>
          <p:cNvPr id="134169" name="Freeform 19">
            <a:extLst>
              <a:ext uri="{FF2B5EF4-FFF2-40B4-BE49-F238E27FC236}">
                <a16:creationId xmlns:a16="http://schemas.microsoft.com/office/drawing/2014/main" id="{29B326ED-4479-4827-97F1-1597071F1198}"/>
              </a:ext>
            </a:extLst>
          </p:cNvPr>
          <p:cNvSpPr>
            <a:spLocks/>
          </p:cNvSpPr>
          <p:nvPr/>
        </p:nvSpPr>
        <p:spPr bwMode="auto">
          <a:xfrm>
            <a:off x="8407401" y="2247901"/>
            <a:ext cx="246063" cy="1223963"/>
          </a:xfrm>
          <a:custGeom>
            <a:avLst/>
            <a:gdLst>
              <a:gd name="T0" fmla="*/ 0 w 192"/>
              <a:gd name="T1" fmla="*/ 0 h 1584"/>
              <a:gd name="T2" fmla="*/ 0 w 192"/>
              <a:gd name="T3" fmla="*/ 2147483646 h 1584"/>
              <a:gd name="T4" fmla="*/ 2147483646 w 192"/>
              <a:gd name="T5" fmla="*/ 2147483646 h 1584"/>
              <a:gd name="T6" fmla="*/ 0 60000 65536"/>
              <a:gd name="T7" fmla="*/ 0 60000 65536"/>
              <a:gd name="T8" fmla="*/ 0 60000 65536"/>
              <a:gd name="T9" fmla="*/ 0 w 192"/>
              <a:gd name="T10" fmla="*/ 0 h 1584"/>
              <a:gd name="T11" fmla="*/ 192 w 192"/>
              <a:gd name="T12" fmla="*/ 1584 h 1584"/>
            </a:gdLst>
            <a:ahLst/>
            <a:cxnLst>
              <a:cxn ang="T6">
                <a:pos x="T0" y="T1"/>
              </a:cxn>
              <a:cxn ang="T7">
                <a:pos x="T2" y="T3"/>
              </a:cxn>
              <a:cxn ang="T8">
                <a:pos x="T4" y="T5"/>
              </a:cxn>
            </a:cxnLst>
            <a:rect l="T9" t="T10" r="T11" b="T12"/>
            <a:pathLst>
              <a:path w="192" h="1584">
                <a:moveTo>
                  <a:pt x="0" y="0"/>
                </a:moveTo>
                <a:lnTo>
                  <a:pt x="0" y="1584"/>
                </a:lnTo>
                <a:lnTo>
                  <a:pt x="192" y="1584"/>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IN">
              <a:solidFill>
                <a:srgbClr val="000000"/>
              </a:solidFill>
              <a:latin typeface="ScaGoudy" panose="00000400000000000000" pitchFamily="2" charset="0"/>
            </a:endParaRPr>
          </a:p>
        </p:txBody>
      </p:sp>
      <p:sp>
        <p:nvSpPr>
          <p:cNvPr id="134170" name="Line 20">
            <a:extLst>
              <a:ext uri="{FF2B5EF4-FFF2-40B4-BE49-F238E27FC236}">
                <a16:creationId xmlns:a16="http://schemas.microsoft.com/office/drawing/2014/main" id="{B739AE34-E7C4-491C-AD60-6E28694AD815}"/>
              </a:ext>
            </a:extLst>
          </p:cNvPr>
          <p:cNvSpPr>
            <a:spLocks noChangeShapeType="1"/>
          </p:cNvSpPr>
          <p:nvPr/>
        </p:nvSpPr>
        <p:spPr bwMode="auto">
          <a:xfrm>
            <a:off x="8407401" y="2938463"/>
            <a:ext cx="2381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a:solidFill>
                <a:srgbClr val="000000"/>
              </a:solidFill>
              <a:latin typeface="ScaGoudy" panose="00000400000000000000" pitchFamily="2" charset="0"/>
            </a:endParaRPr>
          </a:p>
        </p:txBody>
      </p:sp>
      <p:sp>
        <p:nvSpPr>
          <p:cNvPr id="134171" name="Freeform 21">
            <a:extLst>
              <a:ext uri="{FF2B5EF4-FFF2-40B4-BE49-F238E27FC236}">
                <a16:creationId xmlns:a16="http://schemas.microsoft.com/office/drawing/2014/main" id="{294602ED-AED3-4D7E-846A-FCFD1C31B9D2}"/>
              </a:ext>
            </a:extLst>
          </p:cNvPr>
          <p:cNvSpPr>
            <a:spLocks/>
          </p:cNvSpPr>
          <p:nvPr/>
        </p:nvSpPr>
        <p:spPr bwMode="auto">
          <a:xfrm>
            <a:off x="5876925" y="5148263"/>
            <a:ext cx="4344988" cy="228600"/>
          </a:xfrm>
          <a:custGeom>
            <a:avLst/>
            <a:gdLst>
              <a:gd name="T0" fmla="*/ 0 w 2784"/>
              <a:gd name="T1" fmla="*/ 2147483646 h 96"/>
              <a:gd name="T2" fmla="*/ 0 w 2784"/>
              <a:gd name="T3" fmla="*/ 0 h 96"/>
              <a:gd name="T4" fmla="*/ 2147483646 w 2784"/>
              <a:gd name="T5" fmla="*/ 0 h 96"/>
              <a:gd name="T6" fmla="*/ 2147483646 w 2784"/>
              <a:gd name="T7" fmla="*/ 2147483646 h 96"/>
              <a:gd name="T8" fmla="*/ 0 60000 65536"/>
              <a:gd name="T9" fmla="*/ 0 60000 65536"/>
              <a:gd name="T10" fmla="*/ 0 60000 65536"/>
              <a:gd name="T11" fmla="*/ 0 60000 65536"/>
              <a:gd name="T12" fmla="*/ 0 w 2784"/>
              <a:gd name="T13" fmla="*/ 0 h 96"/>
              <a:gd name="T14" fmla="*/ 2784 w 2784"/>
              <a:gd name="T15" fmla="*/ 96 h 96"/>
            </a:gdLst>
            <a:ahLst/>
            <a:cxnLst>
              <a:cxn ang="T8">
                <a:pos x="T0" y="T1"/>
              </a:cxn>
              <a:cxn ang="T9">
                <a:pos x="T2" y="T3"/>
              </a:cxn>
              <a:cxn ang="T10">
                <a:pos x="T4" y="T5"/>
              </a:cxn>
              <a:cxn ang="T11">
                <a:pos x="T6" y="T7"/>
              </a:cxn>
            </a:cxnLst>
            <a:rect l="T12" t="T13" r="T14" b="T15"/>
            <a:pathLst>
              <a:path w="2784" h="96">
                <a:moveTo>
                  <a:pt x="0" y="96"/>
                </a:moveTo>
                <a:lnTo>
                  <a:pt x="0" y="0"/>
                </a:lnTo>
                <a:lnTo>
                  <a:pt x="2784" y="0"/>
                </a:lnTo>
                <a:lnTo>
                  <a:pt x="2784" y="96"/>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IN">
              <a:solidFill>
                <a:srgbClr val="000000"/>
              </a:solidFill>
              <a:latin typeface="ScaGoudy" panose="00000400000000000000" pitchFamily="2" charset="0"/>
            </a:endParaRPr>
          </a:p>
        </p:txBody>
      </p:sp>
      <p:sp>
        <p:nvSpPr>
          <p:cNvPr id="134172" name="Line 22">
            <a:extLst>
              <a:ext uri="{FF2B5EF4-FFF2-40B4-BE49-F238E27FC236}">
                <a16:creationId xmlns:a16="http://schemas.microsoft.com/office/drawing/2014/main" id="{B99C1108-E56C-4D05-889D-E0591B99714B}"/>
              </a:ext>
            </a:extLst>
          </p:cNvPr>
          <p:cNvSpPr>
            <a:spLocks noChangeShapeType="1"/>
          </p:cNvSpPr>
          <p:nvPr/>
        </p:nvSpPr>
        <p:spPr bwMode="auto">
          <a:xfrm flipH="1">
            <a:off x="6727826" y="5148263"/>
            <a:ext cx="3175"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a:solidFill>
                <a:srgbClr val="000000"/>
              </a:solidFill>
              <a:latin typeface="ScaGoudy" panose="00000400000000000000" pitchFamily="2" charset="0"/>
            </a:endParaRPr>
          </a:p>
        </p:txBody>
      </p:sp>
      <p:sp>
        <p:nvSpPr>
          <p:cNvPr id="134173" name="Line 23">
            <a:extLst>
              <a:ext uri="{FF2B5EF4-FFF2-40B4-BE49-F238E27FC236}">
                <a16:creationId xmlns:a16="http://schemas.microsoft.com/office/drawing/2014/main" id="{C785A30A-00FF-4B7C-9652-82DA51FA4A12}"/>
              </a:ext>
            </a:extLst>
          </p:cNvPr>
          <p:cNvSpPr>
            <a:spLocks noChangeShapeType="1"/>
          </p:cNvSpPr>
          <p:nvPr/>
        </p:nvSpPr>
        <p:spPr bwMode="auto">
          <a:xfrm>
            <a:off x="7608889" y="5148263"/>
            <a:ext cx="1587"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a:solidFill>
                <a:srgbClr val="000000"/>
              </a:solidFill>
              <a:latin typeface="ScaGoudy" panose="00000400000000000000" pitchFamily="2" charset="0"/>
            </a:endParaRPr>
          </a:p>
        </p:txBody>
      </p:sp>
      <p:sp>
        <p:nvSpPr>
          <p:cNvPr id="134174" name="Line 24">
            <a:extLst>
              <a:ext uri="{FF2B5EF4-FFF2-40B4-BE49-F238E27FC236}">
                <a16:creationId xmlns:a16="http://schemas.microsoft.com/office/drawing/2014/main" id="{47F0F01F-2913-4159-AFF5-C7A378E0D92C}"/>
              </a:ext>
            </a:extLst>
          </p:cNvPr>
          <p:cNvSpPr>
            <a:spLocks noChangeShapeType="1"/>
          </p:cNvSpPr>
          <p:nvPr/>
        </p:nvSpPr>
        <p:spPr bwMode="auto">
          <a:xfrm>
            <a:off x="8461375" y="5148263"/>
            <a:ext cx="1588"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a:solidFill>
                <a:srgbClr val="000000"/>
              </a:solidFill>
              <a:latin typeface="ScaGoudy" panose="00000400000000000000" pitchFamily="2" charset="0"/>
            </a:endParaRPr>
          </a:p>
        </p:txBody>
      </p:sp>
      <p:sp>
        <p:nvSpPr>
          <p:cNvPr id="134175" name="Line 25">
            <a:extLst>
              <a:ext uri="{FF2B5EF4-FFF2-40B4-BE49-F238E27FC236}">
                <a16:creationId xmlns:a16="http://schemas.microsoft.com/office/drawing/2014/main" id="{0CDDC7CA-6879-4F66-B5C5-3BEFB3FE73A4}"/>
              </a:ext>
            </a:extLst>
          </p:cNvPr>
          <p:cNvSpPr>
            <a:spLocks noChangeShapeType="1"/>
          </p:cNvSpPr>
          <p:nvPr/>
        </p:nvSpPr>
        <p:spPr bwMode="auto">
          <a:xfrm>
            <a:off x="9334500" y="5148263"/>
            <a:ext cx="1588"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a:solidFill>
                <a:srgbClr val="000000"/>
              </a:solidFill>
              <a:latin typeface="ScaGoudy" panose="00000400000000000000" pitchFamily="2" charset="0"/>
            </a:endParaRPr>
          </a:p>
        </p:txBody>
      </p:sp>
      <p:sp>
        <p:nvSpPr>
          <p:cNvPr id="134176" name="Freeform 26">
            <a:extLst>
              <a:ext uri="{FF2B5EF4-FFF2-40B4-BE49-F238E27FC236}">
                <a16:creationId xmlns:a16="http://schemas.microsoft.com/office/drawing/2014/main" id="{5A72968E-AFBA-4F31-B098-E6E0EC81E87E}"/>
              </a:ext>
            </a:extLst>
          </p:cNvPr>
          <p:cNvSpPr>
            <a:spLocks/>
          </p:cNvSpPr>
          <p:nvPr/>
        </p:nvSpPr>
        <p:spPr bwMode="auto">
          <a:xfrm>
            <a:off x="8901114" y="2235200"/>
            <a:ext cx="1303337" cy="2914650"/>
          </a:xfrm>
          <a:custGeom>
            <a:avLst/>
            <a:gdLst>
              <a:gd name="T0" fmla="*/ 0 w 1391"/>
              <a:gd name="T1" fmla="*/ 2147483646 h 1836"/>
              <a:gd name="T2" fmla="*/ 0 w 1391"/>
              <a:gd name="T3" fmla="*/ 2147483646 h 1836"/>
              <a:gd name="T4" fmla="*/ 2147483646 w 1391"/>
              <a:gd name="T5" fmla="*/ 2147483646 h 1836"/>
              <a:gd name="T6" fmla="*/ 2147483646 w 1391"/>
              <a:gd name="T7" fmla="*/ 0 h 1836"/>
              <a:gd name="T8" fmla="*/ 0 60000 65536"/>
              <a:gd name="T9" fmla="*/ 0 60000 65536"/>
              <a:gd name="T10" fmla="*/ 0 60000 65536"/>
              <a:gd name="T11" fmla="*/ 0 60000 65536"/>
              <a:gd name="T12" fmla="*/ 0 w 1391"/>
              <a:gd name="T13" fmla="*/ 0 h 1836"/>
              <a:gd name="T14" fmla="*/ 1391 w 1391"/>
              <a:gd name="T15" fmla="*/ 1836 h 1836"/>
            </a:gdLst>
            <a:ahLst/>
            <a:cxnLst>
              <a:cxn ang="T8">
                <a:pos x="T0" y="T1"/>
              </a:cxn>
              <a:cxn ang="T9">
                <a:pos x="T2" y="T3"/>
              </a:cxn>
              <a:cxn ang="T10">
                <a:pos x="T4" y="T5"/>
              </a:cxn>
              <a:cxn ang="T11">
                <a:pos x="T6" y="T7"/>
              </a:cxn>
            </a:cxnLst>
            <a:rect l="T12" t="T13" r="T14" b="T15"/>
            <a:pathLst>
              <a:path w="1391" h="1836">
                <a:moveTo>
                  <a:pt x="0" y="1836"/>
                </a:moveTo>
                <a:lnTo>
                  <a:pt x="0" y="1700"/>
                </a:lnTo>
                <a:lnTo>
                  <a:pt x="1391" y="1700"/>
                </a:lnTo>
                <a:lnTo>
                  <a:pt x="1391"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IN">
              <a:solidFill>
                <a:srgbClr val="000000"/>
              </a:solidFill>
              <a:latin typeface="ScaGoudy" panose="00000400000000000000" pitchFamily="2" charset="0"/>
            </a:endParaRPr>
          </a:p>
        </p:txBody>
      </p:sp>
      <p:sp>
        <p:nvSpPr>
          <p:cNvPr id="134177" name="Freeform 28">
            <a:extLst>
              <a:ext uri="{FF2B5EF4-FFF2-40B4-BE49-F238E27FC236}">
                <a16:creationId xmlns:a16="http://schemas.microsoft.com/office/drawing/2014/main" id="{B2BE2738-2230-49B7-88F0-AD8FC7C6AEA2}"/>
              </a:ext>
            </a:extLst>
          </p:cNvPr>
          <p:cNvSpPr>
            <a:spLocks/>
          </p:cNvSpPr>
          <p:nvPr/>
        </p:nvSpPr>
        <p:spPr bwMode="auto">
          <a:xfrm>
            <a:off x="5702300" y="1516063"/>
            <a:ext cx="4495800" cy="241300"/>
          </a:xfrm>
          <a:custGeom>
            <a:avLst/>
            <a:gdLst>
              <a:gd name="T0" fmla="*/ 0 w 4032"/>
              <a:gd name="T1" fmla="*/ 2147483646 h 152"/>
              <a:gd name="T2" fmla="*/ 0 w 4032"/>
              <a:gd name="T3" fmla="*/ 0 h 152"/>
              <a:gd name="T4" fmla="*/ 2147483646 w 4032"/>
              <a:gd name="T5" fmla="*/ 0 h 152"/>
              <a:gd name="T6" fmla="*/ 2147483646 w 4032"/>
              <a:gd name="T7" fmla="*/ 2147483646 h 152"/>
              <a:gd name="T8" fmla="*/ 0 60000 65536"/>
              <a:gd name="T9" fmla="*/ 0 60000 65536"/>
              <a:gd name="T10" fmla="*/ 0 60000 65536"/>
              <a:gd name="T11" fmla="*/ 0 60000 65536"/>
              <a:gd name="T12" fmla="*/ 0 w 4032"/>
              <a:gd name="T13" fmla="*/ 0 h 152"/>
              <a:gd name="T14" fmla="*/ 4032 w 4032"/>
              <a:gd name="T15" fmla="*/ 152 h 152"/>
            </a:gdLst>
            <a:ahLst/>
            <a:cxnLst>
              <a:cxn ang="T8">
                <a:pos x="T0" y="T1"/>
              </a:cxn>
              <a:cxn ang="T9">
                <a:pos x="T2" y="T3"/>
              </a:cxn>
              <a:cxn ang="T10">
                <a:pos x="T4" y="T5"/>
              </a:cxn>
              <a:cxn ang="T11">
                <a:pos x="T6" y="T7"/>
              </a:cxn>
            </a:cxnLst>
            <a:rect l="T12" t="T13" r="T14" b="T15"/>
            <a:pathLst>
              <a:path w="4032" h="152">
                <a:moveTo>
                  <a:pt x="0" y="152"/>
                </a:moveTo>
                <a:lnTo>
                  <a:pt x="0" y="0"/>
                </a:lnTo>
                <a:lnTo>
                  <a:pt x="4032" y="0"/>
                </a:lnTo>
                <a:lnTo>
                  <a:pt x="4032" y="144"/>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IN">
              <a:solidFill>
                <a:srgbClr val="000000"/>
              </a:solidFill>
              <a:latin typeface="ScaGoudy" panose="00000400000000000000" pitchFamily="2" charset="0"/>
            </a:endParaRPr>
          </a:p>
        </p:txBody>
      </p:sp>
      <p:sp>
        <p:nvSpPr>
          <p:cNvPr id="134178" name="Line 29">
            <a:extLst>
              <a:ext uri="{FF2B5EF4-FFF2-40B4-BE49-F238E27FC236}">
                <a16:creationId xmlns:a16="http://schemas.microsoft.com/office/drawing/2014/main" id="{8D634B9A-F426-42D9-B19A-59C108EA484D}"/>
              </a:ext>
            </a:extLst>
          </p:cNvPr>
          <p:cNvSpPr>
            <a:spLocks noChangeShapeType="1"/>
          </p:cNvSpPr>
          <p:nvPr/>
        </p:nvSpPr>
        <p:spPr bwMode="auto">
          <a:xfrm>
            <a:off x="6591300" y="1516063"/>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a:solidFill>
                <a:srgbClr val="000000"/>
              </a:solidFill>
              <a:latin typeface="ScaGoudy" panose="00000400000000000000" pitchFamily="2" charset="0"/>
            </a:endParaRPr>
          </a:p>
        </p:txBody>
      </p:sp>
      <p:sp>
        <p:nvSpPr>
          <p:cNvPr id="134179" name="Line 30">
            <a:extLst>
              <a:ext uri="{FF2B5EF4-FFF2-40B4-BE49-F238E27FC236}">
                <a16:creationId xmlns:a16="http://schemas.microsoft.com/office/drawing/2014/main" id="{5E7552F4-DD30-4916-8ECF-65B47642A8A2}"/>
              </a:ext>
            </a:extLst>
          </p:cNvPr>
          <p:cNvSpPr>
            <a:spLocks noChangeShapeType="1"/>
          </p:cNvSpPr>
          <p:nvPr/>
        </p:nvSpPr>
        <p:spPr bwMode="auto">
          <a:xfrm>
            <a:off x="7493000" y="1516063"/>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a:solidFill>
                <a:srgbClr val="000000"/>
              </a:solidFill>
              <a:latin typeface="ScaGoudy" panose="00000400000000000000" pitchFamily="2" charset="0"/>
            </a:endParaRPr>
          </a:p>
        </p:txBody>
      </p:sp>
      <p:sp>
        <p:nvSpPr>
          <p:cNvPr id="134180" name="Line 31">
            <a:extLst>
              <a:ext uri="{FF2B5EF4-FFF2-40B4-BE49-F238E27FC236}">
                <a16:creationId xmlns:a16="http://schemas.microsoft.com/office/drawing/2014/main" id="{91F28CEC-E329-4E98-80DA-268C8B61EEF6}"/>
              </a:ext>
            </a:extLst>
          </p:cNvPr>
          <p:cNvSpPr>
            <a:spLocks noChangeShapeType="1"/>
          </p:cNvSpPr>
          <p:nvPr/>
        </p:nvSpPr>
        <p:spPr bwMode="auto">
          <a:xfrm>
            <a:off x="8394700" y="1516063"/>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a:solidFill>
                <a:srgbClr val="000000"/>
              </a:solidFill>
              <a:latin typeface="ScaGoudy" panose="00000400000000000000" pitchFamily="2" charset="0"/>
            </a:endParaRPr>
          </a:p>
        </p:txBody>
      </p:sp>
      <p:sp>
        <p:nvSpPr>
          <p:cNvPr id="134181" name="Line 32">
            <a:extLst>
              <a:ext uri="{FF2B5EF4-FFF2-40B4-BE49-F238E27FC236}">
                <a16:creationId xmlns:a16="http://schemas.microsoft.com/office/drawing/2014/main" id="{F0BDA1DE-0DDC-4DBE-8234-A5391FA553EE}"/>
              </a:ext>
            </a:extLst>
          </p:cNvPr>
          <p:cNvSpPr>
            <a:spLocks noChangeShapeType="1"/>
          </p:cNvSpPr>
          <p:nvPr/>
        </p:nvSpPr>
        <p:spPr bwMode="auto">
          <a:xfrm>
            <a:off x="9296400" y="1516063"/>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a:solidFill>
                <a:srgbClr val="000000"/>
              </a:solidFill>
              <a:latin typeface="ScaGoudy" panose="00000400000000000000" pitchFamily="2" charset="0"/>
            </a:endParaRPr>
          </a:p>
        </p:txBody>
      </p:sp>
      <p:sp>
        <p:nvSpPr>
          <p:cNvPr id="134182" name="Line 34">
            <a:extLst>
              <a:ext uri="{FF2B5EF4-FFF2-40B4-BE49-F238E27FC236}">
                <a16:creationId xmlns:a16="http://schemas.microsoft.com/office/drawing/2014/main" id="{2F04E52A-38E8-4ED4-BFA8-E448560C9F3B}"/>
              </a:ext>
            </a:extLst>
          </p:cNvPr>
          <p:cNvSpPr>
            <a:spLocks noChangeShapeType="1"/>
          </p:cNvSpPr>
          <p:nvPr/>
        </p:nvSpPr>
        <p:spPr bwMode="auto">
          <a:xfrm>
            <a:off x="5918200" y="608013"/>
            <a:ext cx="0" cy="1651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a:solidFill>
                <a:srgbClr val="000000"/>
              </a:solidFill>
              <a:latin typeface="ScaGoudy" panose="00000400000000000000" pitchFamily="2" charset="0"/>
            </a:endParaRPr>
          </a:p>
        </p:txBody>
      </p:sp>
      <p:sp>
        <p:nvSpPr>
          <p:cNvPr id="134183" name="Freeform 35">
            <a:extLst>
              <a:ext uri="{FF2B5EF4-FFF2-40B4-BE49-F238E27FC236}">
                <a16:creationId xmlns:a16="http://schemas.microsoft.com/office/drawing/2014/main" id="{81DAEC89-2CC2-42CC-90B2-19045E75EA69}"/>
              </a:ext>
            </a:extLst>
          </p:cNvPr>
          <p:cNvSpPr>
            <a:spLocks/>
          </p:cNvSpPr>
          <p:nvPr/>
        </p:nvSpPr>
        <p:spPr bwMode="auto">
          <a:xfrm>
            <a:off x="5283200" y="2252663"/>
            <a:ext cx="425450" cy="1778000"/>
          </a:xfrm>
          <a:custGeom>
            <a:avLst/>
            <a:gdLst>
              <a:gd name="T0" fmla="*/ 2147483646 w 248"/>
              <a:gd name="T1" fmla="*/ 0 h 1120"/>
              <a:gd name="T2" fmla="*/ 2147483646 w 248"/>
              <a:gd name="T3" fmla="*/ 2147483646 h 1120"/>
              <a:gd name="T4" fmla="*/ 0 w 248"/>
              <a:gd name="T5" fmla="*/ 2147483646 h 1120"/>
              <a:gd name="T6" fmla="*/ 0 w 248"/>
              <a:gd name="T7" fmla="*/ 2147483646 h 1120"/>
              <a:gd name="T8" fmla="*/ 2147483646 w 248"/>
              <a:gd name="T9" fmla="*/ 2147483646 h 1120"/>
              <a:gd name="T10" fmla="*/ 0 60000 65536"/>
              <a:gd name="T11" fmla="*/ 0 60000 65536"/>
              <a:gd name="T12" fmla="*/ 0 60000 65536"/>
              <a:gd name="T13" fmla="*/ 0 60000 65536"/>
              <a:gd name="T14" fmla="*/ 0 60000 65536"/>
              <a:gd name="T15" fmla="*/ 0 w 248"/>
              <a:gd name="T16" fmla="*/ 0 h 1120"/>
              <a:gd name="T17" fmla="*/ 248 w 248"/>
              <a:gd name="T18" fmla="*/ 1120 h 1120"/>
            </a:gdLst>
            <a:ahLst/>
            <a:cxnLst>
              <a:cxn ang="T10">
                <a:pos x="T0" y="T1"/>
              </a:cxn>
              <a:cxn ang="T11">
                <a:pos x="T2" y="T3"/>
              </a:cxn>
              <a:cxn ang="T12">
                <a:pos x="T4" y="T5"/>
              </a:cxn>
              <a:cxn ang="T13">
                <a:pos x="T6" y="T7"/>
              </a:cxn>
              <a:cxn ang="T14">
                <a:pos x="T8" y="T9"/>
              </a:cxn>
            </a:cxnLst>
            <a:rect l="T15" t="T16" r="T17" b="T18"/>
            <a:pathLst>
              <a:path w="248" h="1120">
                <a:moveTo>
                  <a:pt x="248" y="0"/>
                </a:moveTo>
                <a:lnTo>
                  <a:pt x="248" y="144"/>
                </a:lnTo>
                <a:lnTo>
                  <a:pt x="0" y="144"/>
                </a:lnTo>
                <a:lnTo>
                  <a:pt x="0" y="1120"/>
                </a:lnTo>
                <a:lnTo>
                  <a:pt x="136" y="112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IN">
              <a:solidFill>
                <a:srgbClr val="000000"/>
              </a:solidFill>
              <a:latin typeface="ScaGoudy" panose="00000400000000000000" pitchFamily="2" charset="0"/>
            </a:endParaRPr>
          </a:p>
        </p:txBody>
      </p:sp>
      <p:sp>
        <p:nvSpPr>
          <p:cNvPr id="134184" name="Line 36">
            <a:extLst>
              <a:ext uri="{FF2B5EF4-FFF2-40B4-BE49-F238E27FC236}">
                <a16:creationId xmlns:a16="http://schemas.microsoft.com/office/drawing/2014/main" id="{C390BDB6-9022-4DF8-9191-4F6E3894E295}"/>
              </a:ext>
            </a:extLst>
          </p:cNvPr>
          <p:cNvSpPr>
            <a:spLocks noChangeShapeType="1"/>
          </p:cNvSpPr>
          <p:nvPr/>
        </p:nvSpPr>
        <p:spPr bwMode="auto">
          <a:xfrm>
            <a:off x="5905500" y="4246563"/>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a:solidFill>
                <a:srgbClr val="000000"/>
              </a:solidFill>
              <a:latin typeface="ScaGoudy" panose="00000400000000000000" pitchFamily="2" charset="0"/>
            </a:endParaRPr>
          </a:p>
        </p:txBody>
      </p:sp>
      <p:sp>
        <p:nvSpPr>
          <p:cNvPr id="134185" name="Freeform 37">
            <a:extLst>
              <a:ext uri="{FF2B5EF4-FFF2-40B4-BE49-F238E27FC236}">
                <a16:creationId xmlns:a16="http://schemas.microsoft.com/office/drawing/2014/main" id="{F0A15B5E-D703-4469-AEB8-D354B05C32F1}"/>
              </a:ext>
            </a:extLst>
          </p:cNvPr>
          <p:cNvSpPr>
            <a:spLocks/>
          </p:cNvSpPr>
          <p:nvPr/>
        </p:nvSpPr>
        <p:spPr bwMode="auto">
          <a:xfrm>
            <a:off x="5854700" y="6173789"/>
            <a:ext cx="876300" cy="180975"/>
          </a:xfrm>
          <a:custGeom>
            <a:avLst/>
            <a:gdLst>
              <a:gd name="T0" fmla="*/ 0 w 552"/>
              <a:gd name="T1" fmla="*/ 2147483646 h 96"/>
              <a:gd name="T2" fmla="*/ 0 w 552"/>
              <a:gd name="T3" fmla="*/ 2147483646 h 96"/>
              <a:gd name="T4" fmla="*/ 2147483646 w 552"/>
              <a:gd name="T5" fmla="*/ 2147483646 h 96"/>
              <a:gd name="T6" fmla="*/ 2147483646 w 552"/>
              <a:gd name="T7" fmla="*/ 0 h 96"/>
              <a:gd name="T8" fmla="*/ 0 60000 65536"/>
              <a:gd name="T9" fmla="*/ 0 60000 65536"/>
              <a:gd name="T10" fmla="*/ 0 60000 65536"/>
              <a:gd name="T11" fmla="*/ 0 60000 65536"/>
              <a:gd name="T12" fmla="*/ 0 w 552"/>
              <a:gd name="T13" fmla="*/ 0 h 96"/>
              <a:gd name="T14" fmla="*/ 552 w 552"/>
              <a:gd name="T15" fmla="*/ 96 h 96"/>
            </a:gdLst>
            <a:ahLst/>
            <a:cxnLst>
              <a:cxn ang="T8">
                <a:pos x="T0" y="T1"/>
              </a:cxn>
              <a:cxn ang="T9">
                <a:pos x="T2" y="T3"/>
              </a:cxn>
              <a:cxn ang="T10">
                <a:pos x="T4" y="T5"/>
              </a:cxn>
              <a:cxn ang="T11">
                <a:pos x="T6" y="T7"/>
              </a:cxn>
            </a:cxnLst>
            <a:rect l="T12" t="T13" r="T14" b="T15"/>
            <a:pathLst>
              <a:path w="552" h="96">
                <a:moveTo>
                  <a:pt x="0" y="8"/>
                </a:moveTo>
                <a:lnTo>
                  <a:pt x="0" y="96"/>
                </a:lnTo>
                <a:lnTo>
                  <a:pt x="552" y="96"/>
                </a:lnTo>
                <a:lnTo>
                  <a:pt x="552" y="0"/>
                </a:lnTo>
              </a:path>
            </a:pathLst>
          </a:custGeom>
          <a:noFill/>
          <a:ln w="12700" cap="rnd" cmpd="sng">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IN">
              <a:solidFill>
                <a:srgbClr val="000000"/>
              </a:solidFill>
              <a:latin typeface="ScaGoudy" panose="00000400000000000000" pitchFamily="2" charset="0"/>
            </a:endParaRPr>
          </a:p>
        </p:txBody>
      </p:sp>
      <p:sp>
        <p:nvSpPr>
          <p:cNvPr id="134186" name="Freeform 39">
            <a:extLst>
              <a:ext uri="{FF2B5EF4-FFF2-40B4-BE49-F238E27FC236}">
                <a16:creationId xmlns:a16="http://schemas.microsoft.com/office/drawing/2014/main" id="{B5EBAF78-4E55-4DF3-A49C-4C462195D0C9}"/>
              </a:ext>
            </a:extLst>
          </p:cNvPr>
          <p:cNvSpPr>
            <a:spLocks/>
          </p:cNvSpPr>
          <p:nvPr/>
        </p:nvSpPr>
        <p:spPr bwMode="auto">
          <a:xfrm>
            <a:off x="7607300" y="6173789"/>
            <a:ext cx="876300" cy="180975"/>
          </a:xfrm>
          <a:custGeom>
            <a:avLst/>
            <a:gdLst>
              <a:gd name="T0" fmla="*/ 0 w 552"/>
              <a:gd name="T1" fmla="*/ 2147483646 h 96"/>
              <a:gd name="T2" fmla="*/ 0 w 552"/>
              <a:gd name="T3" fmla="*/ 2147483646 h 96"/>
              <a:gd name="T4" fmla="*/ 2147483646 w 552"/>
              <a:gd name="T5" fmla="*/ 2147483646 h 96"/>
              <a:gd name="T6" fmla="*/ 2147483646 w 552"/>
              <a:gd name="T7" fmla="*/ 0 h 96"/>
              <a:gd name="T8" fmla="*/ 0 60000 65536"/>
              <a:gd name="T9" fmla="*/ 0 60000 65536"/>
              <a:gd name="T10" fmla="*/ 0 60000 65536"/>
              <a:gd name="T11" fmla="*/ 0 60000 65536"/>
              <a:gd name="T12" fmla="*/ 0 w 552"/>
              <a:gd name="T13" fmla="*/ 0 h 96"/>
              <a:gd name="T14" fmla="*/ 552 w 552"/>
              <a:gd name="T15" fmla="*/ 96 h 96"/>
            </a:gdLst>
            <a:ahLst/>
            <a:cxnLst>
              <a:cxn ang="T8">
                <a:pos x="T0" y="T1"/>
              </a:cxn>
              <a:cxn ang="T9">
                <a:pos x="T2" y="T3"/>
              </a:cxn>
              <a:cxn ang="T10">
                <a:pos x="T4" y="T5"/>
              </a:cxn>
              <a:cxn ang="T11">
                <a:pos x="T6" y="T7"/>
              </a:cxn>
            </a:cxnLst>
            <a:rect l="T12" t="T13" r="T14" b="T15"/>
            <a:pathLst>
              <a:path w="552" h="96">
                <a:moveTo>
                  <a:pt x="0" y="8"/>
                </a:moveTo>
                <a:lnTo>
                  <a:pt x="0" y="96"/>
                </a:lnTo>
                <a:lnTo>
                  <a:pt x="552" y="96"/>
                </a:lnTo>
                <a:lnTo>
                  <a:pt x="552" y="0"/>
                </a:lnTo>
              </a:path>
            </a:pathLst>
          </a:custGeom>
          <a:noFill/>
          <a:ln w="12700" cap="rnd" cmpd="sng">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IN">
              <a:solidFill>
                <a:srgbClr val="000000"/>
              </a:solidFill>
              <a:latin typeface="ScaGoudy" panose="00000400000000000000" pitchFamily="2" charset="0"/>
            </a:endParaRPr>
          </a:p>
        </p:txBody>
      </p:sp>
      <p:sp>
        <p:nvSpPr>
          <p:cNvPr id="134187" name="Freeform 41">
            <a:extLst>
              <a:ext uri="{FF2B5EF4-FFF2-40B4-BE49-F238E27FC236}">
                <a16:creationId xmlns:a16="http://schemas.microsoft.com/office/drawing/2014/main" id="{2BE37AC3-B813-4AD1-B803-EF40FF5C340D}"/>
              </a:ext>
            </a:extLst>
          </p:cNvPr>
          <p:cNvSpPr>
            <a:spLocks/>
          </p:cNvSpPr>
          <p:nvPr/>
        </p:nvSpPr>
        <p:spPr bwMode="auto">
          <a:xfrm>
            <a:off x="9359900" y="6154739"/>
            <a:ext cx="876300" cy="200025"/>
          </a:xfrm>
          <a:custGeom>
            <a:avLst/>
            <a:gdLst>
              <a:gd name="T0" fmla="*/ 0 w 552"/>
              <a:gd name="T1" fmla="*/ 2147483646 h 96"/>
              <a:gd name="T2" fmla="*/ 0 w 552"/>
              <a:gd name="T3" fmla="*/ 2147483646 h 96"/>
              <a:gd name="T4" fmla="*/ 2147483646 w 552"/>
              <a:gd name="T5" fmla="*/ 2147483646 h 96"/>
              <a:gd name="T6" fmla="*/ 2147483646 w 552"/>
              <a:gd name="T7" fmla="*/ 0 h 96"/>
              <a:gd name="T8" fmla="*/ 0 60000 65536"/>
              <a:gd name="T9" fmla="*/ 0 60000 65536"/>
              <a:gd name="T10" fmla="*/ 0 60000 65536"/>
              <a:gd name="T11" fmla="*/ 0 60000 65536"/>
              <a:gd name="T12" fmla="*/ 0 w 552"/>
              <a:gd name="T13" fmla="*/ 0 h 96"/>
              <a:gd name="T14" fmla="*/ 552 w 552"/>
              <a:gd name="T15" fmla="*/ 96 h 96"/>
            </a:gdLst>
            <a:ahLst/>
            <a:cxnLst>
              <a:cxn ang="T8">
                <a:pos x="T0" y="T1"/>
              </a:cxn>
              <a:cxn ang="T9">
                <a:pos x="T2" y="T3"/>
              </a:cxn>
              <a:cxn ang="T10">
                <a:pos x="T4" y="T5"/>
              </a:cxn>
              <a:cxn ang="T11">
                <a:pos x="T6" y="T7"/>
              </a:cxn>
            </a:cxnLst>
            <a:rect l="T12" t="T13" r="T14" b="T15"/>
            <a:pathLst>
              <a:path w="552" h="96">
                <a:moveTo>
                  <a:pt x="0" y="8"/>
                </a:moveTo>
                <a:lnTo>
                  <a:pt x="0" y="96"/>
                </a:lnTo>
                <a:lnTo>
                  <a:pt x="552" y="96"/>
                </a:lnTo>
                <a:lnTo>
                  <a:pt x="552" y="0"/>
                </a:lnTo>
              </a:path>
            </a:pathLst>
          </a:custGeom>
          <a:noFill/>
          <a:ln w="12700" cap="rnd" cmpd="sng">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IN">
              <a:solidFill>
                <a:srgbClr val="000000"/>
              </a:solidFill>
              <a:latin typeface="ScaGoudy" panose="00000400000000000000" pitchFamily="2" charset="0"/>
            </a:endParaRPr>
          </a:p>
        </p:txBody>
      </p:sp>
      <p:sp>
        <p:nvSpPr>
          <p:cNvPr id="134188" name="Line 43">
            <a:extLst>
              <a:ext uri="{FF2B5EF4-FFF2-40B4-BE49-F238E27FC236}">
                <a16:creationId xmlns:a16="http://schemas.microsoft.com/office/drawing/2014/main" id="{62670B3D-DD2D-48AF-AD08-0935A1ABACFD}"/>
              </a:ext>
            </a:extLst>
          </p:cNvPr>
          <p:cNvSpPr>
            <a:spLocks noChangeShapeType="1"/>
          </p:cNvSpPr>
          <p:nvPr/>
        </p:nvSpPr>
        <p:spPr bwMode="auto">
          <a:xfrm>
            <a:off x="5283201" y="3481388"/>
            <a:ext cx="2381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a:solidFill>
                <a:srgbClr val="000000"/>
              </a:solidFill>
              <a:latin typeface="ScaGoudy" panose="00000400000000000000" pitchFamily="2" charset="0"/>
            </a:endParaRPr>
          </a:p>
        </p:txBody>
      </p:sp>
      <p:sp>
        <p:nvSpPr>
          <p:cNvPr id="134189" name="Line 44">
            <a:extLst>
              <a:ext uri="{FF2B5EF4-FFF2-40B4-BE49-F238E27FC236}">
                <a16:creationId xmlns:a16="http://schemas.microsoft.com/office/drawing/2014/main" id="{C2BA064A-D305-4116-9051-074276501AA9}"/>
              </a:ext>
            </a:extLst>
          </p:cNvPr>
          <p:cNvSpPr>
            <a:spLocks noChangeShapeType="1"/>
          </p:cNvSpPr>
          <p:nvPr/>
        </p:nvSpPr>
        <p:spPr bwMode="auto">
          <a:xfrm>
            <a:off x="6616701" y="3633788"/>
            <a:ext cx="2381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a:solidFill>
                <a:srgbClr val="000000"/>
              </a:solidFill>
              <a:latin typeface="ScaGoudy" panose="00000400000000000000" pitchFamily="2" charset="0"/>
            </a:endParaRPr>
          </a:p>
        </p:txBody>
      </p:sp>
      <p:grpSp>
        <p:nvGrpSpPr>
          <p:cNvPr id="134190" name="Group 202">
            <a:extLst>
              <a:ext uri="{FF2B5EF4-FFF2-40B4-BE49-F238E27FC236}">
                <a16:creationId xmlns:a16="http://schemas.microsoft.com/office/drawing/2014/main" id="{CDA16D0C-EA63-4F83-90A7-E270113C5728}"/>
              </a:ext>
            </a:extLst>
          </p:cNvPr>
          <p:cNvGrpSpPr>
            <a:grpSpLocks/>
          </p:cNvGrpSpPr>
          <p:nvPr/>
        </p:nvGrpSpPr>
        <p:grpSpPr bwMode="auto">
          <a:xfrm>
            <a:off x="1550988" y="200025"/>
            <a:ext cx="9066212" cy="6015038"/>
            <a:chOff x="17" y="291"/>
            <a:chExt cx="5711" cy="3789"/>
          </a:xfrm>
        </p:grpSpPr>
        <p:sp>
          <p:nvSpPr>
            <p:cNvPr id="116" name="Rectangle 203">
              <a:extLst>
                <a:ext uri="{FF2B5EF4-FFF2-40B4-BE49-F238E27FC236}">
                  <a16:creationId xmlns:a16="http://schemas.microsoft.com/office/drawing/2014/main" id="{00FF233B-49C2-4E18-BF11-D3D6CEB0BE7C}"/>
                </a:ext>
              </a:extLst>
            </p:cNvPr>
            <p:cNvSpPr>
              <a:spLocks noChangeArrowheads="1"/>
            </p:cNvSpPr>
            <p:nvPr/>
          </p:nvSpPr>
          <p:spPr bwMode="auto">
            <a:xfrm>
              <a:off x="3350" y="2640"/>
              <a:ext cx="528" cy="288"/>
            </a:xfrm>
            <a:prstGeom prst="rect">
              <a:avLst/>
            </a:prstGeom>
            <a:solidFill>
              <a:schemeClr val="accent6">
                <a:lumMod val="40000"/>
                <a:lumOff val="60000"/>
              </a:schemeClr>
            </a:solidFill>
            <a:ln w="3175">
              <a:noFill/>
              <a:miter lim="800000"/>
              <a:headEnd/>
              <a:tailEnd/>
            </a:ln>
            <a:effectLst>
              <a:outerShdw dist="35921" dir="2700000" algn="ctr" rotWithShape="0">
                <a:schemeClr val="tx1"/>
              </a:outerShdw>
            </a:effectLst>
          </p:spPr>
          <p:txBody>
            <a:bodyPr wrap="none" anchor="ctr"/>
            <a:lstStyle/>
            <a:p>
              <a:pPr algn="ctr" fontAlgn="base">
                <a:spcBef>
                  <a:spcPct val="0"/>
                </a:spcBef>
                <a:spcAft>
                  <a:spcPct val="0"/>
                </a:spcAft>
                <a:defRPr/>
              </a:pPr>
              <a:r>
                <a:rPr lang="hi-IN" sz="1000" b="1" dirty="0">
                  <a:solidFill>
                    <a:srgbClr val="000000"/>
                  </a:solidFill>
                  <a:latin typeface="Arial Narrow" pitchFamily="34" charset="0"/>
                </a:rPr>
                <a:t>राजसिक</a:t>
              </a:r>
              <a:endParaRPr lang="en-US" sz="900" dirty="0">
                <a:solidFill>
                  <a:srgbClr val="000000"/>
                </a:solidFill>
                <a:latin typeface="Arial Narrow" pitchFamily="34" charset="0"/>
              </a:endParaRPr>
            </a:p>
          </p:txBody>
        </p:sp>
        <p:sp>
          <p:nvSpPr>
            <p:cNvPr id="119" name="Rectangle 204">
              <a:extLst>
                <a:ext uri="{FF2B5EF4-FFF2-40B4-BE49-F238E27FC236}">
                  <a16:creationId xmlns:a16="http://schemas.microsoft.com/office/drawing/2014/main" id="{A527D19F-DB4F-46B7-9906-E774C9AE8245}"/>
                </a:ext>
              </a:extLst>
            </p:cNvPr>
            <p:cNvSpPr>
              <a:spLocks noChangeArrowheads="1"/>
            </p:cNvSpPr>
            <p:nvPr/>
          </p:nvSpPr>
          <p:spPr bwMode="auto">
            <a:xfrm>
              <a:off x="1921" y="291"/>
              <a:ext cx="1716" cy="250"/>
            </a:xfrm>
            <a:prstGeom prst="rect">
              <a:avLst/>
            </a:prstGeom>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path path="circle">
                <a:fillToRect l="50000" t="50000" r="50000" b="50000"/>
              </a:path>
              <a:tileRect/>
            </a:gradFill>
            <a:ln w="3175">
              <a:noFill/>
              <a:miter lim="800000"/>
              <a:headEnd/>
              <a:tailEnd/>
            </a:ln>
            <a:effectLst>
              <a:outerShdw dist="35921" dir="2700000" algn="ctr" rotWithShape="0">
                <a:schemeClr val="tx1"/>
              </a:outerShdw>
            </a:effectLst>
          </p:spPr>
          <p:txBody>
            <a:bodyPr wrap="none" anchor="ctr"/>
            <a:lstStyle/>
            <a:p>
              <a:pPr algn="ctr" fontAlgn="base">
                <a:spcBef>
                  <a:spcPct val="0"/>
                </a:spcBef>
                <a:spcAft>
                  <a:spcPct val="0"/>
                </a:spcAft>
                <a:defRPr/>
              </a:pPr>
              <a:r>
                <a:rPr lang="hi-IN" dirty="0">
                  <a:solidFill>
                    <a:srgbClr val="000000"/>
                  </a:solidFill>
                  <a:latin typeface="Arial Black" pitchFamily="34" charset="0"/>
                </a:rPr>
                <a:t>वैदिक ज्ञान</a:t>
              </a:r>
              <a:endParaRPr lang="en-US" dirty="0">
                <a:solidFill>
                  <a:srgbClr val="000000"/>
                </a:solidFill>
                <a:latin typeface="Arial Black" pitchFamily="34" charset="0"/>
              </a:endParaRPr>
            </a:p>
          </p:txBody>
        </p:sp>
        <p:sp>
          <p:nvSpPr>
            <p:cNvPr id="120" name="Rectangle 205">
              <a:extLst>
                <a:ext uri="{FF2B5EF4-FFF2-40B4-BE49-F238E27FC236}">
                  <a16:creationId xmlns:a16="http://schemas.microsoft.com/office/drawing/2014/main" id="{0029A0DD-2AF6-4678-98C1-91DCEABD381C}"/>
                </a:ext>
              </a:extLst>
            </p:cNvPr>
            <p:cNvSpPr>
              <a:spLocks noChangeArrowheads="1"/>
            </p:cNvSpPr>
            <p:nvPr/>
          </p:nvSpPr>
          <p:spPr bwMode="auto">
            <a:xfrm>
              <a:off x="1211" y="732"/>
              <a:ext cx="528" cy="269"/>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l="50000" t="50000" r="50000" b="50000"/>
              </a:path>
              <a:tileRect/>
            </a:gradFill>
            <a:ln w="3175">
              <a:noFill/>
              <a:miter lim="800000"/>
              <a:headEnd/>
              <a:tailEnd/>
            </a:ln>
            <a:effectLst>
              <a:outerShdw dist="35921" dir="2700000" algn="ctr" rotWithShape="0">
                <a:schemeClr val="tx1"/>
              </a:outerShdw>
            </a:effectLst>
          </p:spPr>
          <p:txBody>
            <a:bodyPr wrap="none" anchor="ctr"/>
            <a:lstStyle/>
            <a:p>
              <a:pPr algn="ctr" fontAlgn="base">
                <a:spcBef>
                  <a:spcPct val="0"/>
                </a:spcBef>
                <a:spcAft>
                  <a:spcPct val="0"/>
                </a:spcAft>
                <a:defRPr/>
              </a:pPr>
              <a:r>
                <a:rPr lang="hi-IN" sz="1200" b="1" dirty="0">
                  <a:solidFill>
                    <a:srgbClr val="000000"/>
                  </a:solidFill>
                  <a:latin typeface="Arial Narrow" pitchFamily="34" charset="0"/>
                </a:rPr>
                <a:t>श्रुति</a:t>
              </a:r>
              <a:endParaRPr lang="en-US" sz="1000" b="1" dirty="0">
                <a:solidFill>
                  <a:srgbClr val="000000"/>
                </a:solidFill>
                <a:latin typeface="Arial Narrow" pitchFamily="34" charset="0"/>
              </a:endParaRPr>
            </a:p>
          </p:txBody>
        </p:sp>
        <p:sp>
          <p:nvSpPr>
            <p:cNvPr id="122" name="Rectangle 206">
              <a:extLst>
                <a:ext uri="{FF2B5EF4-FFF2-40B4-BE49-F238E27FC236}">
                  <a16:creationId xmlns:a16="http://schemas.microsoft.com/office/drawing/2014/main" id="{2BEE6747-0010-4BC0-95A4-F68BDE6DAAC5}"/>
                </a:ext>
              </a:extLst>
            </p:cNvPr>
            <p:cNvSpPr>
              <a:spLocks noChangeArrowheads="1"/>
            </p:cNvSpPr>
            <p:nvPr/>
          </p:nvSpPr>
          <p:spPr bwMode="auto">
            <a:xfrm>
              <a:off x="3787" y="732"/>
              <a:ext cx="528" cy="269"/>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ln w="3175">
              <a:noFill/>
              <a:miter lim="800000"/>
              <a:headEnd/>
              <a:tailEnd/>
            </a:ln>
            <a:effectLst>
              <a:outerShdw dist="35921" dir="2700000" algn="ctr" rotWithShape="0">
                <a:schemeClr val="tx1"/>
              </a:outerShdw>
            </a:effectLst>
          </p:spPr>
          <p:txBody>
            <a:bodyPr wrap="none" anchor="ctr"/>
            <a:lstStyle/>
            <a:p>
              <a:pPr algn="ctr" fontAlgn="base">
                <a:spcBef>
                  <a:spcPct val="0"/>
                </a:spcBef>
                <a:spcAft>
                  <a:spcPct val="0"/>
                </a:spcAft>
                <a:defRPr/>
              </a:pPr>
              <a:r>
                <a:rPr lang="hi-IN" sz="1200" b="1" dirty="0">
                  <a:solidFill>
                    <a:srgbClr val="000000"/>
                  </a:solidFill>
                  <a:latin typeface="Arial Narrow" pitchFamily="34" charset="0"/>
                </a:rPr>
                <a:t>स्मृति</a:t>
              </a:r>
              <a:endParaRPr lang="en-US" sz="1000" b="1" dirty="0">
                <a:solidFill>
                  <a:srgbClr val="000000"/>
                </a:solidFill>
                <a:latin typeface="Arial Narrow" pitchFamily="34" charset="0"/>
              </a:endParaRPr>
            </a:p>
          </p:txBody>
        </p:sp>
        <p:sp>
          <p:nvSpPr>
            <p:cNvPr id="123" name="Rectangle 207">
              <a:extLst>
                <a:ext uri="{FF2B5EF4-FFF2-40B4-BE49-F238E27FC236}">
                  <a16:creationId xmlns:a16="http://schemas.microsoft.com/office/drawing/2014/main" id="{A7B6F1DB-1B0A-4E15-89A7-2666A77C5534}"/>
                </a:ext>
              </a:extLst>
            </p:cNvPr>
            <p:cNvSpPr>
              <a:spLocks noChangeArrowheads="1"/>
            </p:cNvSpPr>
            <p:nvPr/>
          </p:nvSpPr>
          <p:spPr bwMode="auto">
            <a:xfrm>
              <a:off x="607" y="1265"/>
              <a:ext cx="528" cy="319"/>
            </a:xfrm>
            <a:prstGeom prst="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path path="circle">
                <a:fillToRect l="50000" t="50000" r="50000" b="50000"/>
              </a:path>
              <a:tileRect/>
            </a:gradFill>
            <a:ln w="3175">
              <a:noFill/>
              <a:miter lim="800000"/>
              <a:headEnd/>
              <a:tailEnd/>
            </a:ln>
            <a:effectLst>
              <a:outerShdw dist="35921" dir="2700000" algn="ctr" rotWithShape="0">
                <a:schemeClr val="tx1"/>
              </a:outerShdw>
            </a:effectLst>
          </p:spPr>
          <p:txBody>
            <a:bodyPr wrap="none" anchor="ctr"/>
            <a:lstStyle/>
            <a:p>
              <a:pPr algn="ctr" fontAlgn="base">
                <a:spcBef>
                  <a:spcPct val="0"/>
                </a:spcBef>
                <a:spcAft>
                  <a:spcPct val="0"/>
                </a:spcAft>
                <a:defRPr/>
              </a:pPr>
              <a:r>
                <a:rPr lang="hi-IN" sz="1000" b="1" dirty="0">
                  <a:solidFill>
                    <a:srgbClr val="000000"/>
                  </a:solidFill>
                  <a:latin typeface="Arial Narrow" pitchFamily="34" charset="0"/>
                </a:rPr>
                <a:t>उपवेद</a:t>
              </a:r>
              <a:endParaRPr lang="sv-SE" sz="1000" b="1" dirty="0">
                <a:solidFill>
                  <a:srgbClr val="000000"/>
                </a:solidFill>
                <a:latin typeface="Arial Narrow" pitchFamily="34" charset="0"/>
              </a:endParaRPr>
            </a:p>
            <a:p>
              <a:pPr algn="ctr" fontAlgn="base">
                <a:spcBef>
                  <a:spcPct val="0"/>
                </a:spcBef>
                <a:spcAft>
                  <a:spcPct val="0"/>
                </a:spcAft>
                <a:defRPr/>
              </a:pPr>
              <a:r>
                <a:rPr lang="hi-IN" sz="1000" b="1" dirty="0">
                  <a:solidFill>
                    <a:srgbClr val="000000"/>
                  </a:solidFill>
                  <a:latin typeface="Arial Narrow" pitchFamily="34" charset="0"/>
                </a:rPr>
                <a:t>धनुर्वेद</a:t>
              </a:r>
              <a:endParaRPr lang="sv-SE" sz="1000" b="1" dirty="0">
                <a:solidFill>
                  <a:srgbClr val="000000"/>
                </a:solidFill>
                <a:latin typeface="Arial Narrow" pitchFamily="34" charset="0"/>
              </a:endParaRPr>
            </a:p>
            <a:p>
              <a:pPr algn="ctr" fontAlgn="base">
                <a:spcBef>
                  <a:spcPct val="0"/>
                </a:spcBef>
                <a:spcAft>
                  <a:spcPct val="0"/>
                </a:spcAft>
                <a:defRPr/>
              </a:pPr>
              <a:r>
                <a:rPr lang="hi-IN" sz="1000" b="1" dirty="0">
                  <a:solidFill>
                    <a:srgbClr val="000000"/>
                  </a:solidFill>
                  <a:latin typeface="Arial Narrow" pitchFamily="34" charset="0"/>
                </a:rPr>
                <a:t>आयुर्वेद, आदि।</a:t>
              </a:r>
              <a:endParaRPr lang="en-US" sz="900" dirty="0">
                <a:solidFill>
                  <a:srgbClr val="000000"/>
                </a:solidFill>
                <a:latin typeface="Arial Narrow" pitchFamily="34" charset="0"/>
              </a:endParaRPr>
            </a:p>
          </p:txBody>
        </p:sp>
        <p:sp>
          <p:nvSpPr>
            <p:cNvPr id="134207" name="Rectangle 208">
              <a:extLst>
                <a:ext uri="{FF2B5EF4-FFF2-40B4-BE49-F238E27FC236}">
                  <a16:creationId xmlns:a16="http://schemas.microsoft.com/office/drawing/2014/main" id="{CD8485B4-C840-4E51-BFA0-F162581FC0CD}"/>
                </a:ext>
              </a:extLst>
            </p:cNvPr>
            <p:cNvSpPr>
              <a:spLocks noChangeArrowheads="1"/>
            </p:cNvSpPr>
            <p:nvPr/>
          </p:nvSpPr>
          <p:spPr bwMode="auto">
            <a:xfrm>
              <a:off x="17" y="1265"/>
              <a:ext cx="528" cy="359"/>
            </a:xfrm>
            <a:prstGeom prst="rect">
              <a:avLst/>
            </a:prstGeom>
            <a:blipFill dpi="0" rotWithShape="1">
              <a:blip r:embed="rId3"/>
              <a:srcRect/>
              <a:tile tx="0" ty="0" sx="100000" sy="100000" flip="none" algn="tl"/>
            </a:blipFill>
            <a:ln>
              <a:noFill/>
            </a:ln>
            <a:effectLst>
              <a:outerShdw dist="35921" dir="2700000" algn="ctr" rotWithShape="0">
                <a:schemeClr val="tx1"/>
              </a:outerShdw>
            </a:effectLst>
            <a:extLst>
              <a:ext uri="{91240B29-F687-4F45-9708-019B960494DF}">
                <a14:hiddenLine xmlns:a14="http://schemas.microsoft.com/office/drawing/2010/main" w="317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fontAlgn="base">
                <a:spcBef>
                  <a:spcPct val="0"/>
                </a:spcBef>
                <a:spcAft>
                  <a:spcPct val="0"/>
                </a:spcAft>
                <a:buNone/>
              </a:pPr>
              <a:r>
                <a:rPr lang="hi-IN" altLang="en-US" sz="1000" b="1" dirty="0">
                  <a:solidFill>
                    <a:srgbClr val="000000"/>
                  </a:solidFill>
                  <a:latin typeface="Arial Narrow" panose="020B0606020202030204" pitchFamily="34" charset="0"/>
                </a:rPr>
                <a:t>वेद</a:t>
              </a:r>
              <a:endParaRPr lang="sv-SE" altLang="en-US" sz="1000" b="1" dirty="0">
                <a:solidFill>
                  <a:srgbClr val="000000"/>
                </a:solidFill>
                <a:latin typeface="Arial Narrow" panose="020B0606020202030204" pitchFamily="34" charset="0"/>
              </a:endParaRPr>
            </a:p>
            <a:p>
              <a:pPr algn="ctr" fontAlgn="base">
                <a:spcBef>
                  <a:spcPct val="0"/>
                </a:spcBef>
                <a:spcAft>
                  <a:spcPct val="0"/>
                </a:spcAft>
                <a:buNone/>
              </a:pPr>
              <a:r>
                <a:rPr lang="hi-IN" altLang="en-US" sz="1000" b="1" dirty="0">
                  <a:solidFill>
                    <a:srgbClr val="000000"/>
                  </a:solidFill>
                  <a:latin typeface="Arial Narrow" panose="020B0606020202030204" pitchFamily="34" charset="0"/>
                </a:rPr>
                <a:t>ऋग्वेद </a:t>
              </a:r>
              <a:endParaRPr lang="sv-SE" altLang="en-US" sz="1000" b="1" dirty="0">
                <a:solidFill>
                  <a:srgbClr val="000000"/>
                </a:solidFill>
                <a:latin typeface="Arial Narrow" panose="020B0606020202030204" pitchFamily="34" charset="0"/>
              </a:endParaRPr>
            </a:p>
            <a:p>
              <a:pPr algn="ctr" fontAlgn="base">
                <a:spcBef>
                  <a:spcPct val="0"/>
                </a:spcBef>
                <a:spcAft>
                  <a:spcPct val="0"/>
                </a:spcAft>
                <a:buNone/>
              </a:pPr>
              <a:r>
                <a:rPr lang="hi-IN" altLang="en-US" sz="1000" b="1" dirty="0">
                  <a:solidFill>
                    <a:srgbClr val="000000"/>
                  </a:solidFill>
                  <a:latin typeface="Arial Narrow" panose="020B0606020202030204" pitchFamily="34" charset="0"/>
                </a:rPr>
                <a:t>यजुर्वेद, सामवेद,</a:t>
              </a:r>
              <a:endParaRPr lang="sv-SE" altLang="en-US" sz="1000" b="1" dirty="0">
                <a:solidFill>
                  <a:srgbClr val="000000"/>
                </a:solidFill>
                <a:latin typeface="Arial Narrow" panose="020B0606020202030204" pitchFamily="34" charset="0"/>
              </a:endParaRPr>
            </a:p>
            <a:p>
              <a:pPr algn="ctr" fontAlgn="base">
                <a:spcBef>
                  <a:spcPct val="0"/>
                </a:spcBef>
                <a:spcAft>
                  <a:spcPct val="0"/>
                </a:spcAft>
                <a:buNone/>
              </a:pPr>
              <a:r>
                <a:rPr lang="hi-IN" altLang="en-US" sz="1000" b="1" dirty="0">
                  <a:solidFill>
                    <a:srgbClr val="000000"/>
                  </a:solidFill>
                  <a:latin typeface="Arial Narrow" panose="020B0606020202030204" pitchFamily="34" charset="0"/>
                </a:rPr>
                <a:t> अथर्ववेद</a:t>
              </a:r>
              <a:endParaRPr lang="en-US" altLang="en-US" sz="1000" b="1" dirty="0">
                <a:solidFill>
                  <a:srgbClr val="000000"/>
                </a:solidFill>
                <a:latin typeface="Arial Narrow" panose="020B0606020202030204" pitchFamily="34" charset="0"/>
              </a:endParaRPr>
            </a:p>
          </p:txBody>
        </p:sp>
        <p:sp>
          <p:nvSpPr>
            <p:cNvPr id="125" name="Rectangle 209">
              <a:extLst>
                <a:ext uri="{FF2B5EF4-FFF2-40B4-BE49-F238E27FC236}">
                  <a16:creationId xmlns:a16="http://schemas.microsoft.com/office/drawing/2014/main" id="{64F120E0-5D96-40D4-88E9-D3CE87F0DF63}"/>
                </a:ext>
              </a:extLst>
            </p:cNvPr>
            <p:cNvSpPr>
              <a:spLocks noChangeArrowheads="1"/>
            </p:cNvSpPr>
            <p:nvPr/>
          </p:nvSpPr>
          <p:spPr bwMode="auto">
            <a:xfrm>
              <a:off x="1198" y="1265"/>
              <a:ext cx="528" cy="319"/>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w="3175">
              <a:noFill/>
              <a:miter lim="800000"/>
              <a:headEnd/>
              <a:tailEnd/>
            </a:ln>
            <a:effectLst>
              <a:outerShdw dist="35921" dir="2700000" algn="ctr" rotWithShape="0">
                <a:schemeClr val="tx1"/>
              </a:outerShdw>
            </a:effectLst>
          </p:spPr>
          <p:txBody>
            <a:bodyPr wrap="none" anchor="ctr"/>
            <a:lstStyle/>
            <a:p>
              <a:pPr algn="ctr" fontAlgn="base">
                <a:spcBef>
                  <a:spcPct val="0"/>
                </a:spcBef>
                <a:spcAft>
                  <a:spcPct val="0"/>
                </a:spcAft>
                <a:defRPr/>
              </a:pPr>
              <a:r>
                <a:rPr lang="hi-IN" sz="1000" b="1" dirty="0">
                  <a:solidFill>
                    <a:srgbClr val="000000"/>
                  </a:solidFill>
                  <a:latin typeface="Arial Narrow" pitchFamily="34" charset="0"/>
                </a:rPr>
                <a:t>वेदांगसी</a:t>
              </a:r>
              <a:endParaRPr lang="en-US" sz="1000" b="1" dirty="0">
                <a:solidFill>
                  <a:srgbClr val="000000"/>
                </a:solidFill>
                <a:latin typeface="Arial Narrow" pitchFamily="34" charset="0"/>
              </a:endParaRPr>
            </a:p>
          </p:txBody>
        </p:sp>
        <p:sp>
          <p:nvSpPr>
            <p:cNvPr id="126" name="Rectangle 210">
              <a:extLst>
                <a:ext uri="{FF2B5EF4-FFF2-40B4-BE49-F238E27FC236}">
                  <a16:creationId xmlns:a16="http://schemas.microsoft.com/office/drawing/2014/main" id="{DBCA40B4-A204-4DA1-BD0F-0421C80755D5}"/>
                </a:ext>
              </a:extLst>
            </p:cNvPr>
            <p:cNvSpPr>
              <a:spLocks noChangeArrowheads="1"/>
            </p:cNvSpPr>
            <p:nvPr/>
          </p:nvSpPr>
          <p:spPr bwMode="auto">
            <a:xfrm>
              <a:off x="4633" y="1265"/>
              <a:ext cx="528" cy="319"/>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l="50000" t="50000" r="50000" b="50000"/>
              </a:path>
              <a:tileRect/>
            </a:gradFill>
            <a:ln w="3175">
              <a:noFill/>
              <a:miter lim="800000"/>
              <a:headEnd/>
              <a:tailEnd/>
            </a:ln>
            <a:effectLst>
              <a:outerShdw dist="35921" dir="2700000" algn="ctr" rotWithShape="0">
                <a:schemeClr val="tx1"/>
              </a:outerShdw>
            </a:effectLst>
          </p:spPr>
          <p:txBody>
            <a:bodyPr wrap="none" anchor="ctr"/>
            <a:lstStyle/>
            <a:p>
              <a:pPr algn="ctr" fontAlgn="base">
                <a:spcBef>
                  <a:spcPct val="0"/>
                </a:spcBef>
                <a:spcAft>
                  <a:spcPct val="0"/>
                </a:spcAft>
                <a:defRPr/>
              </a:pPr>
              <a:r>
                <a:rPr lang="hi-IN" sz="1000" b="1" dirty="0">
                  <a:solidFill>
                    <a:srgbClr val="000000"/>
                  </a:solidFill>
                  <a:latin typeface="Arial Narrow" pitchFamily="34" charset="0"/>
                </a:rPr>
                <a:t>इतिहास</a:t>
              </a:r>
              <a:endParaRPr lang="en-US" sz="1000" b="1" dirty="0">
                <a:solidFill>
                  <a:srgbClr val="000000"/>
                </a:solidFill>
                <a:latin typeface="Arial Narrow" pitchFamily="34" charset="0"/>
              </a:endParaRPr>
            </a:p>
          </p:txBody>
        </p:sp>
        <p:sp>
          <p:nvSpPr>
            <p:cNvPr id="134214" name="Rectangle 211">
              <a:extLst>
                <a:ext uri="{FF2B5EF4-FFF2-40B4-BE49-F238E27FC236}">
                  <a16:creationId xmlns:a16="http://schemas.microsoft.com/office/drawing/2014/main" id="{E30DD307-AD4A-4210-B94A-A117A5A977EB}"/>
                </a:ext>
              </a:extLst>
            </p:cNvPr>
            <p:cNvSpPr>
              <a:spLocks noChangeArrowheads="1"/>
            </p:cNvSpPr>
            <p:nvPr/>
          </p:nvSpPr>
          <p:spPr bwMode="auto">
            <a:xfrm>
              <a:off x="4067" y="1265"/>
              <a:ext cx="528" cy="319"/>
            </a:xfrm>
            <a:prstGeom prst="rect">
              <a:avLst/>
            </a:prstGeom>
            <a:gradFill rotWithShape="1">
              <a:gsLst>
                <a:gs pos="0">
                  <a:srgbClr val="FC92FC"/>
                </a:gs>
                <a:gs pos="50000">
                  <a:srgbClr val="FCBDFC"/>
                </a:gs>
                <a:gs pos="100000">
                  <a:srgbClr val="FDDFFD"/>
                </a:gs>
              </a:gsLst>
              <a:lin ang="0" scaled="1"/>
            </a:gradFill>
            <a:ln>
              <a:noFill/>
            </a:ln>
            <a:effectLst>
              <a:outerShdw dist="35921" dir="2700000" algn="ctr" rotWithShape="0">
                <a:schemeClr val="tx1"/>
              </a:outerShdw>
            </a:effectLst>
            <a:extLst>
              <a:ext uri="{91240B29-F687-4F45-9708-019B960494DF}">
                <a14:hiddenLine xmlns:a14="http://schemas.microsoft.com/office/drawing/2010/main" w="317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fontAlgn="base">
                <a:spcBef>
                  <a:spcPct val="0"/>
                </a:spcBef>
                <a:spcAft>
                  <a:spcPct val="0"/>
                </a:spcAft>
                <a:buNone/>
              </a:pPr>
              <a:r>
                <a:rPr lang="hi-IN" altLang="en-US" sz="1000" b="1" dirty="0">
                  <a:solidFill>
                    <a:srgbClr val="000000"/>
                  </a:solidFill>
                  <a:latin typeface="Arial Narrow" panose="020B0606020202030204" pitchFamily="34" charset="0"/>
                </a:rPr>
                <a:t>पुराण</a:t>
              </a:r>
              <a:endParaRPr lang="en-US" altLang="en-US" sz="1000" b="1" dirty="0">
                <a:solidFill>
                  <a:srgbClr val="000000"/>
                </a:solidFill>
                <a:latin typeface="Arial Narrow" panose="020B0606020202030204" pitchFamily="34" charset="0"/>
              </a:endParaRPr>
            </a:p>
          </p:txBody>
        </p:sp>
        <p:sp>
          <p:nvSpPr>
            <p:cNvPr id="134215" name="Rectangle 212">
              <a:extLst>
                <a:ext uri="{FF2B5EF4-FFF2-40B4-BE49-F238E27FC236}">
                  <a16:creationId xmlns:a16="http://schemas.microsoft.com/office/drawing/2014/main" id="{23B35693-922C-4FF5-AE30-8A542E9CECE3}"/>
                </a:ext>
              </a:extLst>
            </p:cNvPr>
            <p:cNvSpPr>
              <a:spLocks noChangeArrowheads="1"/>
            </p:cNvSpPr>
            <p:nvPr/>
          </p:nvSpPr>
          <p:spPr bwMode="auto">
            <a:xfrm>
              <a:off x="5200" y="1265"/>
              <a:ext cx="528" cy="319"/>
            </a:xfrm>
            <a:prstGeom prst="rect">
              <a:avLst/>
            </a:prstGeom>
            <a:gradFill rotWithShape="1">
              <a:gsLst>
                <a:gs pos="0">
                  <a:srgbClr val="FF8080"/>
                </a:gs>
                <a:gs pos="50000">
                  <a:srgbClr val="FFB3B3"/>
                </a:gs>
                <a:gs pos="100000">
                  <a:srgbClr val="FFDADA"/>
                </a:gs>
              </a:gsLst>
              <a:lin ang="10800000" scaled="1"/>
            </a:gradFill>
            <a:ln>
              <a:noFill/>
            </a:ln>
            <a:effectLst>
              <a:outerShdw dist="35921" dir="2700000" algn="ctr" rotWithShape="0">
                <a:schemeClr val="tx1"/>
              </a:outerShdw>
            </a:effectLst>
            <a:extLst>
              <a:ext uri="{91240B29-F687-4F45-9708-019B960494DF}">
                <a14:hiddenLine xmlns:a14="http://schemas.microsoft.com/office/drawing/2010/main" w="317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fontAlgn="base">
                <a:spcBef>
                  <a:spcPct val="0"/>
                </a:spcBef>
                <a:spcAft>
                  <a:spcPct val="0"/>
                </a:spcAft>
                <a:buNone/>
              </a:pPr>
              <a:r>
                <a:rPr lang="hi-IN" altLang="en-US" sz="1000" b="1" dirty="0">
                  <a:solidFill>
                    <a:srgbClr val="000000"/>
                  </a:solidFill>
                  <a:latin typeface="Arial Narrow" panose="020B0606020202030204" pitchFamily="34" charset="0"/>
                </a:rPr>
                <a:t>छह दर्शन</a:t>
              </a:r>
              <a:endParaRPr lang="en-US" altLang="en-US" sz="1000" b="1" dirty="0">
                <a:solidFill>
                  <a:srgbClr val="000000"/>
                </a:solidFill>
                <a:latin typeface="Arial Narrow" panose="020B0606020202030204" pitchFamily="34" charset="0"/>
              </a:endParaRPr>
            </a:p>
          </p:txBody>
        </p:sp>
        <p:sp>
          <p:nvSpPr>
            <p:cNvPr id="129" name="Rectangle 213">
              <a:extLst>
                <a:ext uri="{FF2B5EF4-FFF2-40B4-BE49-F238E27FC236}">
                  <a16:creationId xmlns:a16="http://schemas.microsoft.com/office/drawing/2014/main" id="{43CE704E-5889-43FC-9191-390DFCA90530}"/>
                </a:ext>
              </a:extLst>
            </p:cNvPr>
            <p:cNvSpPr>
              <a:spLocks noChangeArrowheads="1"/>
            </p:cNvSpPr>
            <p:nvPr/>
          </p:nvSpPr>
          <p:spPr bwMode="auto">
            <a:xfrm>
              <a:off x="2893" y="1265"/>
              <a:ext cx="592" cy="322"/>
            </a:xfrm>
            <a:prstGeom prst="rect">
              <a:avLst/>
            </a:prstGeom>
            <a:solidFill>
              <a:schemeClr val="accent6">
                <a:lumMod val="40000"/>
                <a:lumOff val="60000"/>
              </a:schemeClr>
            </a:solidFill>
            <a:ln w="3175">
              <a:noFill/>
              <a:miter lim="800000"/>
              <a:headEnd/>
              <a:tailEnd/>
            </a:ln>
            <a:effectLst>
              <a:outerShdw dist="35921" dir="2700000" algn="ctr" rotWithShape="0">
                <a:schemeClr val="tx1"/>
              </a:outerShdw>
            </a:effectLst>
          </p:spPr>
          <p:txBody>
            <a:bodyPr wrap="none" anchor="ctr"/>
            <a:lstStyle/>
            <a:p>
              <a:pPr algn="ctr" fontAlgn="base">
                <a:spcBef>
                  <a:spcPct val="0"/>
                </a:spcBef>
                <a:spcAft>
                  <a:spcPct val="0"/>
                </a:spcAft>
                <a:defRPr/>
              </a:pPr>
              <a:r>
                <a:rPr lang="hi-IN" sz="1000" b="1" dirty="0">
                  <a:solidFill>
                    <a:srgbClr val="000000"/>
                  </a:solidFill>
                  <a:latin typeface="Arial Narrow" pitchFamily="34" charset="0"/>
                </a:rPr>
                <a:t>तंत्र:</a:t>
              </a:r>
              <a:endParaRPr lang="sv-SE" sz="1000" b="1" dirty="0">
                <a:solidFill>
                  <a:srgbClr val="000000"/>
                </a:solidFill>
                <a:latin typeface="Arial Narrow" pitchFamily="34" charset="0"/>
              </a:endParaRPr>
            </a:p>
            <a:p>
              <a:pPr fontAlgn="base">
                <a:spcBef>
                  <a:spcPct val="0"/>
                </a:spcBef>
                <a:spcAft>
                  <a:spcPct val="0"/>
                </a:spcAft>
                <a:defRPr/>
              </a:pPr>
              <a:r>
                <a:rPr lang="hi-IN" sz="900" b="1" dirty="0">
                  <a:solidFill>
                    <a:srgbClr val="000000"/>
                  </a:solidFill>
                  <a:latin typeface="Arial Narrow" pitchFamily="34" charset="0"/>
                </a:rPr>
                <a:t>भगवान शिव</a:t>
              </a:r>
              <a:r>
                <a:rPr lang="sv-SE" sz="900" b="1" dirty="0">
                  <a:solidFill>
                    <a:srgbClr val="000000"/>
                  </a:solidFill>
                  <a:latin typeface="Arial Narrow" pitchFamily="34" charset="0"/>
                </a:rPr>
                <a:t> </a:t>
              </a:r>
              <a:r>
                <a:rPr lang="hi-IN" sz="900" b="1" dirty="0">
                  <a:solidFill>
                    <a:srgbClr val="000000"/>
                  </a:solidFill>
                  <a:latin typeface="Arial Narrow" pitchFamily="34" charset="0"/>
                </a:rPr>
                <a:t>ने</a:t>
              </a:r>
              <a:endParaRPr lang="sv-SE" sz="900" b="1" dirty="0">
                <a:solidFill>
                  <a:srgbClr val="000000"/>
                </a:solidFill>
                <a:latin typeface="Arial Narrow" pitchFamily="34" charset="0"/>
              </a:endParaRPr>
            </a:p>
            <a:p>
              <a:pPr fontAlgn="base">
                <a:spcBef>
                  <a:spcPct val="0"/>
                </a:spcBef>
                <a:spcAft>
                  <a:spcPct val="0"/>
                </a:spcAft>
                <a:defRPr/>
              </a:pPr>
              <a:r>
                <a:rPr lang="hi-IN" sz="900" b="1" dirty="0">
                  <a:solidFill>
                    <a:srgbClr val="000000"/>
                  </a:solidFill>
                  <a:latin typeface="Arial Narrow" pitchFamily="34" charset="0"/>
                </a:rPr>
                <a:t>पार्वती से बात </a:t>
              </a:r>
              <a:r>
                <a:rPr lang="hi-IN" sz="1000" b="1" dirty="0">
                  <a:solidFill>
                    <a:srgbClr val="000000"/>
                  </a:solidFill>
                  <a:latin typeface="Arial Narrow" pitchFamily="34" charset="0"/>
                </a:rPr>
                <a:t>की</a:t>
              </a:r>
              <a:endParaRPr lang="en-US" sz="1000" b="1" dirty="0">
                <a:solidFill>
                  <a:srgbClr val="000000"/>
                </a:solidFill>
                <a:latin typeface="Arial Narrow" pitchFamily="34" charset="0"/>
              </a:endParaRPr>
            </a:p>
          </p:txBody>
        </p:sp>
        <p:sp>
          <p:nvSpPr>
            <p:cNvPr id="130" name="Rectangle 214">
              <a:extLst>
                <a:ext uri="{FF2B5EF4-FFF2-40B4-BE49-F238E27FC236}">
                  <a16:creationId xmlns:a16="http://schemas.microsoft.com/office/drawing/2014/main" id="{F0B380D6-4F11-47D7-9102-22BD94EC961F}"/>
                </a:ext>
              </a:extLst>
            </p:cNvPr>
            <p:cNvSpPr>
              <a:spLocks noChangeArrowheads="1"/>
            </p:cNvSpPr>
            <p:nvPr/>
          </p:nvSpPr>
          <p:spPr bwMode="auto">
            <a:xfrm>
              <a:off x="2368" y="1265"/>
              <a:ext cx="528" cy="319"/>
            </a:xfrm>
            <a:prstGeom prst="rect">
              <a:avLst/>
            </a:prstGeom>
            <a:solidFill>
              <a:schemeClr val="accent6">
                <a:lumMod val="20000"/>
                <a:lumOff val="80000"/>
              </a:schemeClr>
            </a:solidFill>
            <a:ln w="3175">
              <a:noFill/>
              <a:miter lim="800000"/>
              <a:headEnd/>
              <a:tailEnd/>
            </a:ln>
            <a:effectLst>
              <a:outerShdw dist="35921" dir="2700000" algn="ctr" rotWithShape="0">
                <a:schemeClr val="tx1"/>
              </a:outerShdw>
            </a:effectLst>
          </p:spPr>
          <p:txBody>
            <a:bodyPr wrap="none" anchor="ctr"/>
            <a:lstStyle/>
            <a:p>
              <a:pPr algn="ctr" fontAlgn="base">
                <a:spcBef>
                  <a:spcPct val="0"/>
                </a:spcBef>
                <a:spcAft>
                  <a:spcPct val="0"/>
                </a:spcAft>
                <a:defRPr/>
              </a:pPr>
              <a:r>
                <a:rPr lang="hi-IN" sz="1000" b="1" dirty="0">
                  <a:solidFill>
                    <a:srgbClr val="000000"/>
                  </a:solidFill>
                  <a:latin typeface="Arial Narrow" pitchFamily="34" charset="0"/>
                </a:rPr>
                <a:t>अनुष्ठान सूत्र</a:t>
              </a:r>
              <a:endParaRPr lang="sv-SE" sz="1000" b="1" dirty="0">
                <a:solidFill>
                  <a:srgbClr val="000000"/>
                </a:solidFill>
                <a:latin typeface="Arial Narrow" pitchFamily="34" charset="0"/>
              </a:endParaRPr>
            </a:p>
            <a:p>
              <a:pPr algn="ctr" fontAlgn="base">
                <a:spcBef>
                  <a:spcPct val="0"/>
                </a:spcBef>
                <a:spcAft>
                  <a:spcPct val="0"/>
                </a:spcAft>
                <a:defRPr/>
              </a:pPr>
              <a:r>
                <a:rPr lang="hi-IN" sz="1000" b="1" dirty="0">
                  <a:solidFill>
                    <a:srgbClr val="000000"/>
                  </a:solidFill>
                  <a:latin typeface="Arial Narrow" pitchFamily="34" charset="0"/>
                </a:rPr>
                <a:t>कल्प-वेदांग </a:t>
              </a:r>
              <a:endParaRPr lang="sv-SE" sz="1000" b="1" dirty="0">
                <a:solidFill>
                  <a:srgbClr val="000000"/>
                </a:solidFill>
                <a:latin typeface="Arial Narrow" pitchFamily="34" charset="0"/>
              </a:endParaRPr>
            </a:p>
            <a:p>
              <a:pPr algn="ctr" fontAlgn="base">
                <a:spcBef>
                  <a:spcPct val="0"/>
                </a:spcBef>
                <a:spcAft>
                  <a:spcPct val="0"/>
                </a:spcAft>
                <a:defRPr/>
              </a:pPr>
              <a:r>
                <a:rPr lang="hi-IN" sz="1000" b="1" dirty="0">
                  <a:solidFill>
                    <a:srgbClr val="000000"/>
                  </a:solidFill>
                  <a:latin typeface="Arial Narrow" pitchFamily="34" charset="0"/>
                </a:rPr>
                <a:t>से जुड़ा</a:t>
              </a:r>
              <a:endParaRPr lang="en-US" sz="1000" b="1" dirty="0">
                <a:solidFill>
                  <a:srgbClr val="000000"/>
                </a:solidFill>
                <a:latin typeface="Arial Narrow" pitchFamily="34" charset="0"/>
              </a:endParaRPr>
            </a:p>
          </p:txBody>
        </p:sp>
        <p:sp>
          <p:nvSpPr>
            <p:cNvPr id="131" name="Rectangle 215">
              <a:extLst>
                <a:ext uri="{FF2B5EF4-FFF2-40B4-BE49-F238E27FC236}">
                  <a16:creationId xmlns:a16="http://schemas.microsoft.com/office/drawing/2014/main" id="{BB54D10F-79DD-45F7-AA7C-A327D130A99A}"/>
                </a:ext>
              </a:extLst>
            </p:cNvPr>
            <p:cNvSpPr>
              <a:spLocks noChangeArrowheads="1"/>
            </p:cNvSpPr>
            <p:nvPr/>
          </p:nvSpPr>
          <p:spPr bwMode="auto">
            <a:xfrm>
              <a:off x="3500" y="1265"/>
              <a:ext cx="528" cy="319"/>
            </a:xfrm>
            <a:prstGeom prst="rect">
              <a:avLst/>
            </a:prstGeom>
            <a:solidFill>
              <a:schemeClr val="accent1">
                <a:lumMod val="90000"/>
              </a:schemeClr>
            </a:solidFill>
            <a:ln w="3175">
              <a:noFill/>
              <a:miter lim="800000"/>
              <a:headEnd/>
              <a:tailEnd/>
            </a:ln>
            <a:effectLst>
              <a:outerShdw dist="35921" dir="2700000" algn="ctr" rotWithShape="0">
                <a:schemeClr val="tx1"/>
              </a:outerShdw>
            </a:effectLst>
          </p:spPr>
          <p:txBody>
            <a:bodyPr wrap="none" anchor="ctr"/>
            <a:lstStyle/>
            <a:p>
              <a:pPr algn="ctr" fontAlgn="base">
                <a:spcBef>
                  <a:spcPct val="0"/>
                </a:spcBef>
                <a:spcAft>
                  <a:spcPct val="0"/>
                </a:spcAft>
                <a:defRPr/>
              </a:pPr>
              <a:r>
                <a:rPr lang="hi-IN" sz="1000" b="1" dirty="0">
                  <a:solidFill>
                    <a:srgbClr val="000000"/>
                  </a:solidFill>
                  <a:latin typeface="Arial Narrow" pitchFamily="34" charset="0"/>
                </a:rPr>
                <a:t>पंचरात्र</a:t>
              </a:r>
              <a:endParaRPr lang="en-US" sz="1000" b="1" dirty="0">
                <a:solidFill>
                  <a:srgbClr val="000000"/>
                </a:solidFill>
                <a:latin typeface="Arial Narrow" pitchFamily="34" charset="0"/>
              </a:endParaRPr>
            </a:p>
          </p:txBody>
        </p:sp>
        <p:sp>
          <p:nvSpPr>
            <p:cNvPr id="133" name="Rectangle 216">
              <a:extLst>
                <a:ext uri="{FF2B5EF4-FFF2-40B4-BE49-F238E27FC236}">
                  <a16:creationId xmlns:a16="http://schemas.microsoft.com/office/drawing/2014/main" id="{7FFE2165-2710-4531-B534-D0547AC0ABE8}"/>
                </a:ext>
              </a:extLst>
            </p:cNvPr>
            <p:cNvSpPr>
              <a:spLocks noChangeArrowheads="1"/>
            </p:cNvSpPr>
            <p:nvPr/>
          </p:nvSpPr>
          <p:spPr bwMode="auto">
            <a:xfrm>
              <a:off x="2512" y="1789"/>
              <a:ext cx="528" cy="371"/>
            </a:xfrm>
            <a:prstGeom prst="rect">
              <a:avLst/>
            </a:prstGeom>
            <a:solidFill>
              <a:schemeClr val="accent6">
                <a:lumMod val="20000"/>
                <a:lumOff val="80000"/>
              </a:schemeClr>
            </a:solidFill>
            <a:ln w="3175">
              <a:noFill/>
              <a:miter lim="800000"/>
              <a:headEnd/>
              <a:tailEnd/>
            </a:ln>
            <a:effectLst>
              <a:outerShdw dist="35921" dir="2700000" algn="ctr" rotWithShape="0">
                <a:schemeClr val="tx1"/>
              </a:outerShdw>
            </a:effectLst>
          </p:spPr>
          <p:txBody>
            <a:bodyPr wrap="none" anchor="ctr"/>
            <a:lstStyle/>
            <a:p>
              <a:pPr algn="ctr" fontAlgn="base">
                <a:spcBef>
                  <a:spcPct val="0"/>
                </a:spcBef>
                <a:spcAft>
                  <a:spcPct val="0"/>
                </a:spcAft>
                <a:defRPr/>
              </a:pPr>
              <a:r>
                <a:rPr lang="hi-IN" sz="1000" b="1" dirty="0">
                  <a:solidFill>
                    <a:srgbClr val="000000"/>
                  </a:solidFill>
                  <a:latin typeface="Arial Narrow" pitchFamily="34" charset="0"/>
                </a:rPr>
                <a:t>श्रौत सूत्र</a:t>
              </a:r>
              <a:endParaRPr lang="sv-SE" sz="1000" b="1" dirty="0">
                <a:solidFill>
                  <a:srgbClr val="000000"/>
                </a:solidFill>
                <a:latin typeface="Arial Narrow" pitchFamily="34" charset="0"/>
              </a:endParaRPr>
            </a:p>
            <a:p>
              <a:pPr algn="ctr" fontAlgn="base">
                <a:spcBef>
                  <a:spcPct val="0"/>
                </a:spcBef>
                <a:spcAft>
                  <a:spcPct val="0"/>
                </a:spcAft>
                <a:defRPr/>
              </a:pPr>
              <a:r>
                <a:rPr lang="hi-IN" sz="800" b="1" dirty="0">
                  <a:solidFill>
                    <a:srgbClr val="000000"/>
                  </a:solidFill>
                  <a:latin typeface="Arial Narrow" pitchFamily="34" charset="0"/>
                </a:rPr>
                <a:t>सार्वजनिक </a:t>
              </a:r>
              <a:endParaRPr lang="sv-SE" sz="800" b="1" dirty="0">
                <a:solidFill>
                  <a:srgbClr val="000000"/>
                </a:solidFill>
                <a:latin typeface="Arial Narrow" pitchFamily="34" charset="0"/>
              </a:endParaRPr>
            </a:p>
            <a:p>
              <a:pPr algn="ctr" fontAlgn="base">
                <a:spcBef>
                  <a:spcPct val="0"/>
                </a:spcBef>
                <a:spcAft>
                  <a:spcPct val="0"/>
                </a:spcAft>
                <a:defRPr/>
              </a:pPr>
              <a:r>
                <a:rPr lang="hi-IN" sz="800" b="1" dirty="0">
                  <a:solidFill>
                    <a:srgbClr val="000000"/>
                  </a:solidFill>
                  <a:latin typeface="Arial Narrow" pitchFamily="34" charset="0"/>
                </a:rPr>
                <a:t>यज्ञों की </a:t>
              </a:r>
              <a:endParaRPr lang="sv-SE" sz="800" b="1" dirty="0">
                <a:solidFill>
                  <a:srgbClr val="000000"/>
                </a:solidFill>
                <a:latin typeface="Arial Narrow" pitchFamily="34" charset="0"/>
              </a:endParaRPr>
            </a:p>
            <a:p>
              <a:pPr algn="ctr" fontAlgn="base">
                <a:spcBef>
                  <a:spcPct val="0"/>
                </a:spcBef>
                <a:spcAft>
                  <a:spcPct val="0"/>
                </a:spcAft>
                <a:defRPr/>
              </a:pPr>
              <a:r>
                <a:rPr lang="hi-IN" sz="800" b="1" dirty="0">
                  <a:solidFill>
                    <a:srgbClr val="000000"/>
                  </a:solidFill>
                  <a:latin typeface="Arial Narrow" pitchFamily="34" charset="0"/>
                </a:rPr>
                <a:t>व्याख्या करता </a:t>
              </a:r>
              <a:r>
                <a:rPr lang="hi-IN" sz="1000" b="1" dirty="0">
                  <a:solidFill>
                    <a:srgbClr val="000000"/>
                  </a:solidFill>
                  <a:latin typeface="Arial Narrow" pitchFamily="34" charset="0"/>
                </a:rPr>
                <a:t>है</a:t>
              </a:r>
              <a:endParaRPr lang="en-US" sz="900" dirty="0">
                <a:solidFill>
                  <a:srgbClr val="000000"/>
                </a:solidFill>
                <a:latin typeface="Arial Narrow" pitchFamily="34" charset="0"/>
              </a:endParaRPr>
            </a:p>
          </p:txBody>
        </p:sp>
        <p:sp>
          <p:nvSpPr>
            <p:cNvPr id="138" name="Rectangle 217">
              <a:extLst>
                <a:ext uri="{FF2B5EF4-FFF2-40B4-BE49-F238E27FC236}">
                  <a16:creationId xmlns:a16="http://schemas.microsoft.com/office/drawing/2014/main" id="{286C94D0-7C18-49A5-80F7-0120DA30B6F3}"/>
                </a:ext>
              </a:extLst>
            </p:cNvPr>
            <p:cNvSpPr>
              <a:spLocks noChangeArrowheads="1"/>
            </p:cNvSpPr>
            <p:nvPr/>
          </p:nvSpPr>
          <p:spPr bwMode="auto">
            <a:xfrm>
              <a:off x="2512" y="2208"/>
              <a:ext cx="528" cy="308"/>
            </a:xfrm>
            <a:prstGeom prst="rect">
              <a:avLst/>
            </a:prstGeom>
            <a:solidFill>
              <a:schemeClr val="accent6">
                <a:lumMod val="20000"/>
                <a:lumOff val="80000"/>
              </a:schemeClr>
            </a:solidFill>
            <a:ln w="3175">
              <a:noFill/>
              <a:miter lim="800000"/>
              <a:headEnd/>
              <a:tailEnd/>
            </a:ln>
            <a:effectLst>
              <a:outerShdw dist="35921" dir="2700000" algn="ctr" rotWithShape="0">
                <a:schemeClr val="tx1"/>
              </a:outerShdw>
            </a:effectLst>
          </p:spPr>
          <p:txBody>
            <a:bodyPr wrap="none" anchor="ctr"/>
            <a:lstStyle/>
            <a:p>
              <a:pPr algn="ctr" fontAlgn="base">
                <a:spcBef>
                  <a:spcPct val="0"/>
                </a:spcBef>
                <a:spcAft>
                  <a:spcPct val="0"/>
                </a:spcAft>
                <a:defRPr/>
              </a:pPr>
              <a:r>
                <a:rPr lang="hi-IN" sz="1000" b="1" dirty="0">
                  <a:solidFill>
                    <a:srgbClr val="000000"/>
                  </a:solidFill>
                  <a:latin typeface="Arial Narrow" pitchFamily="34" charset="0"/>
                </a:rPr>
                <a:t>गृह्य सूत्र</a:t>
              </a:r>
              <a:endParaRPr lang="sv-SE" sz="1000" b="1" dirty="0">
                <a:solidFill>
                  <a:srgbClr val="000000"/>
                </a:solidFill>
                <a:latin typeface="Arial Narrow" pitchFamily="34" charset="0"/>
              </a:endParaRPr>
            </a:p>
            <a:p>
              <a:pPr algn="ctr" fontAlgn="base">
                <a:spcBef>
                  <a:spcPct val="0"/>
                </a:spcBef>
                <a:spcAft>
                  <a:spcPct val="0"/>
                </a:spcAft>
                <a:defRPr/>
              </a:pPr>
              <a:r>
                <a:rPr lang="hi-IN" sz="800" b="1" dirty="0">
                  <a:solidFill>
                    <a:srgbClr val="000000"/>
                  </a:solidFill>
                  <a:latin typeface="Arial Narrow" pitchFamily="34" charset="0"/>
                </a:rPr>
                <a:t>गृह </a:t>
              </a:r>
              <a:endParaRPr lang="sv-SE" sz="800" b="1" dirty="0">
                <a:solidFill>
                  <a:srgbClr val="000000"/>
                </a:solidFill>
                <a:latin typeface="Arial Narrow" pitchFamily="34" charset="0"/>
              </a:endParaRPr>
            </a:p>
            <a:p>
              <a:pPr algn="ctr" fontAlgn="base">
                <a:spcBef>
                  <a:spcPct val="0"/>
                </a:spcBef>
                <a:spcAft>
                  <a:spcPct val="0"/>
                </a:spcAft>
                <a:defRPr/>
              </a:pPr>
              <a:r>
                <a:rPr lang="hi-IN" sz="800" b="1" dirty="0">
                  <a:solidFill>
                    <a:srgbClr val="000000"/>
                  </a:solidFill>
                  <a:latin typeface="Arial Narrow" pitchFamily="34" charset="0"/>
                </a:rPr>
                <a:t>यज्ञ की </a:t>
              </a:r>
              <a:endParaRPr lang="sv-SE" sz="800" b="1" dirty="0">
                <a:solidFill>
                  <a:srgbClr val="000000"/>
                </a:solidFill>
                <a:latin typeface="Arial Narrow" pitchFamily="34" charset="0"/>
              </a:endParaRPr>
            </a:p>
            <a:p>
              <a:pPr algn="ctr" fontAlgn="base">
                <a:spcBef>
                  <a:spcPct val="0"/>
                </a:spcBef>
                <a:spcAft>
                  <a:spcPct val="0"/>
                </a:spcAft>
                <a:defRPr/>
              </a:pPr>
              <a:r>
                <a:rPr lang="hi-IN" sz="800" b="1" dirty="0">
                  <a:solidFill>
                    <a:srgbClr val="000000"/>
                  </a:solidFill>
                  <a:latin typeface="Arial Narrow" pitchFamily="34" charset="0"/>
                </a:rPr>
                <a:t>व्याख्या करता </a:t>
              </a:r>
              <a:r>
                <a:rPr lang="hi-IN" sz="1000" b="1" dirty="0">
                  <a:solidFill>
                    <a:srgbClr val="000000"/>
                  </a:solidFill>
                  <a:latin typeface="Arial Narrow" pitchFamily="34" charset="0"/>
                </a:rPr>
                <a:t>है</a:t>
              </a:r>
              <a:endParaRPr lang="en-US" sz="900" dirty="0">
                <a:solidFill>
                  <a:srgbClr val="000000"/>
                </a:solidFill>
                <a:latin typeface="Arial Narrow" pitchFamily="34" charset="0"/>
              </a:endParaRPr>
            </a:p>
          </p:txBody>
        </p:sp>
        <p:sp>
          <p:nvSpPr>
            <p:cNvPr id="145" name="Rectangle 218">
              <a:extLst>
                <a:ext uri="{FF2B5EF4-FFF2-40B4-BE49-F238E27FC236}">
                  <a16:creationId xmlns:a16="http://schemas.microsoft.com/office/drawing/2014/main" id="{D7ADBC37-DF29-454F-97C5-B56858E619C7}"/>
                </a:ext>
              </a:extLst>
            </p:cNvPr>
            <p:cNvSpPr>
              <a:spLocks noChangeArrowheads="1"/>
            </p:cNvSpPr>
            <p:nvPr/>
          </p:nvSpPr>
          <p:spPr bwMode="auto">
            <a:xfrm>
              <a:off x="2512" y="2544"/>
              <a:ext cx="528" cy="288"/>
            </a:xfrm>
            <a:prstGeom prst="rect">
              <a:avLst/>
            </a:prstGeom>
            <a:solidFill>
              <a:schemeClr val="accent6">
                <a:lumMod val="20000"/>
                <a:lumOff val="80000"/>
              </a:schemeClr>
            </a:solidFill>
            <a:ln w="3175">
              <a:noFill/>
              <a:miter lim="800000"/>
              <a:headEnd/>
              <a:tailEnd/>
            </a:ln>
            <a:effectLst>
              <a:outerShdw dist="35921" dir="2700000" algn="ctr" rotWithShape="0">
                <a:schemeClr val="tx1"/>
              </a:outerShdw>
            </a:effectLst>
          </p:spPr>
          <p:txBody>
            <a:bodyPr wrap="none" anchor="ctr"/>
            <a:lstStyle/>
            <a:p>
              <a:pPr algn="ctr" fontAlgn="base">
                <a:spcBef>
                  <a:spcPct val="0"/>
                </a:spcBef>
                <a:spcAft>
                  <a:spcPct val="0"/>
                </a:spcAft>
                <a:defRPr/>
              </a:pPr>
              <a:r>
                <a:rPr lang="hi-IN" sz="1000" b="1" dirty="0">
                  <a:solidFill>
                    <a:srgbClr val="000000"/>
                  </a:solidFill>
                  <a:latin typeface="Arial Narrow" pitchFamily="34" charset="0"/>
                </a:rPr>
                <a:t>धर्म सूत्र</a:t>
              </a:r>
              <a:endParaRPr lang="sv-SE" sz="1000" b="1" dirty="0">
                <a:solidFill>
                  <a:srgbClr val="000000"/>
                </a:solidFill>
                <a:latin typeface="Arial Narrow" pitchFamily="34" charset="0"/>
              </a:endParaRPr>
            </a:p>
            <a:p>
              <a:pPr algn="ctr" fontAlgn="base">
                <a:spcBef>
                  <a:spcPct val="0"/>
                </a:spcBef>
                <a:spcAft>
                  <a:spcPct val="0"/>
                </a:spcAft>
                <a:defRPr/>
              </a:pPr>
              <a:r>
                <a:rPr lang="hi-IN" sz="900" b="1" dirty="0">
                  <a:solidFill>
                    <a:srgbClr val="000000"/>
                  </a:solidFill>
                  <a:latin typeface="Arial Narrow" pitchFamily="34" charset="0"/>
                </a:rPr>
                <a:t>कानून की किताबें</a:t>
              </a:r>
              <a:endParaRPr lang="en-US" sz="900" dirty="0">
                <a:solidFill>
                  <a:srgbClr val="000000"/>
                </a:solidFill>
                <a:latin typeface="Arial Narrow" pitchFamily="34" charset="0"/>
              </a:endParaRPr>
            </a:p>
          </p:txBody>
        </p:sp>
        <p:sp>
          <p:nvSpPr>
            <p:cNvPr id="134222" name="Rectangle 219">
              <a:extLst>
                <a:ext uri="{FF2B5EF4-FFF2-40B4-BE49-F238E27FC236}">
                  <a16:creationId xmlns:a16="http://schemas.microsoft.com/office/drawing/2014/main" id="{517B00C3-0487-4094-A24C-504990A0DB69}"/>
                </a:ext>
              </a:extLst>
            </p:cNvPr>
            <p:cNvSpPr>
              <a:spLocks noChangeArrowheads="1"/>
            </p:cNvSpPr>
            <p:nvPr/>
          </p:nvSpPr>
          <p:spPr bwMode="auto">
            <a:xfrm>
              <a:off x="2488" y="3552"/>
              <a:ext cx="504" cy="528"/>
            </a:xfrm>
            <a:prstGeom prst="rect">
              <a:avLst/>
            </a:prstGeom>
            <a:gradFill rotWithShape="1">
              <a:gsLst>
                <a:gs pos="0">
                  <a:srgbClr val="FF8080"/>
                </a:gs>
                <a:gs pos="50000">
                  <a:srgbClr val="FFB3B3"/>
                </a:gs>
                <a:gs pos="100000">
                  <a:srgbClr val="FFDADA"/>
                </a:gs>
              </a:gsLst>
              <a:lin ang="10800000" scaled="1"/>
            </a:gradFill>
            <a:ln>
              <a:noFill/>
            </a:ln>
            <a:effectLst>
              <a:outerShdw dist="35921" dir="2700000" algn="ctr" rotWithShape="0">
                <a:schemeClr val="tx1"/>
              </a:outerShdw>
            </a:effectLst>
            <a:extLst>
              <a:ext uri="{91240B29-F687-4F45-9708-019B960494DF}">
                <a14:hiddenLine xmlns:a14="http://schemas.microsoft.com/office/drawing/2010/main" w="317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fontAlgn="base">
                <a:spcBef>
                  <a:spcPct val="0"/>
                </a:spcBef>
                <a:spcAft>
                  <a:spcPct val="0"/>
                </a:spcAft>
                <a:buNone/>
              </a:pPr>
              <a:r>
                <a:rPr lang="hi-IN" altLang="en-US" sz="1000" b="1" dirty="0">
                  <a:solidFill>
                    <a:srgbClr val="000000"/>
                  </a:solidFill>
                  <a:latin typeface="Arial Narrow" panose="020B0606020202030204" pitchFamily="34" charset="0"/>
                </a:rPr>
                <a:t>वेदान्त</a:t>
              </a:r>
              <a:endParaRPr lang="sv-SE" altLang="en-US" sz="1000" b="1" dirty="0">
                <a:solidFill>
                  <a:srgbClr val="000000"/>
                </a:solidFill>
                <a:latin typeface="Arial Narrow" panose="020B0606020202030204" pitchFamily="34" charset="0"/>
              </a:endParaRPr>
            </a:p>
            <a:p>
              <a:pPr algn="ctr" fontAlgn="base">
                <a:spcBef>
                  <a:spcPct val="0"/>
                </a:spcBef>
                <a:spcAft>
                  <a:spcPct val="0"/>
                </a:spcAft>
                <a:buNone/>
              </a:pPr>
              <a:r>
                <a:rPr lang="hi-IN" altLang="en-US" sz="1000" b="1" dirty="0">
                  <a:solidFill>
                    <a:srgbClr val="000000"/>
                  </a:solidFill>
                  <a:latin typeface="Arial Narrow" panose="020B0606020202030204" pitchFamily="34" charset="0"/>
                </a:rPr>
                <a:t>(व्यास)</a:t>
              </a:r>
              <a:endParaRPr lang="sv-SE" altLang="en-US" sz="1000" b="1" dirty="0">
                <a:solidFill>
                  <a:srgbClr val="000000"/>
                </a:solidFill>
                <a:latin typeface="Arial Narrow" panose="020B0606020202030204" pitchFamily="34" charset="0"/>
              </a:endParaRPr>
            </a:p>
            <a:p>
              <a:pPr algn="ctr" fontAlgn="base">
                <a:spcBef>
                  <a:spcPct val="0"/>
                </a:spcBef>
                <a:spcAft>
                  <a:spcPct val="0"/>
                </a:spcAft>
                <a:buNone/>
              </a:pPr>
              <a:r>
                <a:rPr lang="hi-IN" altLang="en-US" sz="1000" b="1" dirty="0">
                  <a:solidFill>
                    <a:srgbClr val="000000"/>
                  </a:solidFill>
                  <a:latin typeface="Arial Narrow" panose="020B0606020202030204" pitchFamily="34" charset="0"/>
                </a:rPr>
                <a:t>(तत्वमीमांसा)</a:t>
              </a:r>
              <a:endParaRPr lang="sv-SE" altLang="en-US" sz="1000" b="1" dirty="0">
                <a:solidFill>
                  <a:srgbClr val="000000"/>
                </a:solidFill>
                <a:latin typeface="Arial Narrow" panose="020B0606020202030204" pitchFamily="34" charset="0"/>
              </a:endParaRPr>
            </a:p>
            <a:p>
              <a:pPr algn="ctr" fontAlgn="base">
                <a:spcBef>
                  <a:spcPct val="0"/>
                </a:spcBef>
                <a:spcAft>
                  <a:spcPct val="0"/>
                </a:spcAft>
                <a:buNone/>
              </a:pPr>
              <a:r>
                <a:rPr lang="hi-IN" altLang="en-US" sz="1000" b="1" dirty="0">
                  <a:solidFill>
                    <a:srgbClr val="000000"/>
                  </a:solidFill>
                  <a:latin typeface="Arial Narrow" panose="020B0606020202030204" pitchFamily="34" charset="0"/>
                </a:rPr>
                <a:t>उपनिषदों का </a:t>
              </a:r>
              <a:endParaRPr lang="sv-SE" altLang="en-US" sz="1000" b="1" dirty="0">
                <a:solidFill>
                  <a:srgbClr val="000000"/>
                </a:solidFill>
                <a:latin typeface="Arial Narrow" panose="020B0606020202030204" pitchFamily="34" charset="0"/>
              </a:endParaRPr>
            </a:p>
            <a:p>
              <a:pPr algn="ctr" fontAlgn="base">
                <a:spcBef>
                  <a:spcPct val="0"/>
                </a:spcBef>
                <a:spcAft>
                  <a:spcPct val="0"/>
                </a:spcAft>
                <a:buNone/>
              </a:pPr>
              <a:r>
                <a:rPr lang="hi-IN" altLang="en-US" sz="1000" b="1" dirty="0">
                  <a:solidFill>
                    <a:srgbClr val="000000"/>
                  </a:solidFill>
                  <a:latin typeface="Arial Narrow" panose="020B0606020202030204" pitchFamily="34" charset="0"/>
                </a:rPr>
                <a:t>धर्मशास्त्र</a:t>
              </a:r>
              <a:endParaRPr lang="en-US" altLang="en-US" sz="900" dirty="0">
                <a:solidFill>
                  <a:srgbClr val="000000"/>
                </a:solidFill>
                <a:latin typeface="Arial Narrow" panose="020B0606020202030204" pitchFamily="34" charset="0"/>
              </a:endParaRPr>
            </a:p>
          </p:txBody>
        </p:sp>
        <p:sp>
          <p:nvSpPr>
            <p:cNvPr id="134223" name="Rectangle 220">
              <a:extLst>
                <a:ext uri="{FF2B5EF4-FFF2-40B4-BE49-F238E27FC236}">
                  <a16:creationId xmlns:a16="http://schemas.microsoft.com/office/drawing/2014/main" id="{19A75284-C74C-4B56-AC26-02876B2FDCA0}"/>
                </a:ext>
              </a:extLst>
            </p:cNvPr>
            <p:cNvSpPr>
              <a:spLocks noChangeArrowheads="1"/>
            </p:cNvSpPr>
            <p:nvPr/>
          </p:nvSpPr>
          <p:spPr bwMode="auto">
            <a:xfrm>
              <a:off x="3035" y="3552"/>
              <a:ext cx="504" cy="528"/>
            </a:xfrm>
            <a:prstGeom prst="rect">
              <a:avLst/>
            </a:prstGeom>
            <a:gradFill rotWithShape="1">
              <a:gsLst>
                <a:gs pos="0">
                  <a:srgbClr val="FF8080"/>
                </a:gs>
                <a:gs pos="50000">
                  <a:srgbClr val="FFB3B3"/>
                </a:gs>
                <a:gs pos="100000">
                  <a:srgbClr val="FFDADA"/>
                </a:gs>
              </a:gsLst>
              <a:lin ang="10800000" scaled="1"/>
            </a:gradFill>
            <a:ln>
              <a:noFill/>
            </a:ln>
            <a:effectLst>
              <a:outerShdw dist="35921" dir="2700000" algn="ctr" rotWithShape="0">
                <a:schemeClr val="tx1"/>
              </a:outerShdw>
            </a:effectLst>
            <a:extLst>
              <a:ext uri="{91240B29-F687-4F45-9708-019B960494DF}">
                <a14:hiddenLine xmlns:a14="http://schemas.microsoft.com/office/drawing/2010/main" w="317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fontAlgn="base">
                <a:spcBef>
                  <a:spcPct val="0"/>
                </a:spcBef>
                <a:spcAft>
                  <a:spcPct val="0"/>
                </a:spcAft>
                <a:buNone/>
              </a:pPr>
              <a:r>
                <a:rPr lang="hi-IN" altLang="en-US" sz="1000" b="1" dirty="0">
                  <a:solidFill>
                    <a:srgbClr val="000000"/>
                  </a:solidFill>
                  <a:latin typeface="Arial Narrow" panose="020B0606020202030204" pitchFamily="34" charset="0"/>
                </a:rPr>
                <a:t>मीमांसा</a:t>
              </a:r>
              <a:endParaRPr lang="en-US" altLang="en-US" sz="1000" b="1" dirty="0">
                <a:solidFill>
                  <a:srgbClr val="000000"/>
                </a:solidFill>
                <a:latin typeface="Arial Narrow" panose="020B0606020202030204" pitchFamily="34" charset="0"/>
              </a:endParaRPr>
            </a:p>
            <a:p>
              <a:pPr algn="l">
                <a:buNone/>
              </a:pPr>
              <a:r>
                <a:rPr lang="en-US" sz="900" b="0" i="1" dirty="0">
                  <a:solidFill>
                    <a:srgbClr val="000000"/>
                  </a:solidFill>
                  <a:effectLst/>
                  <a:latin typeface="Arial Narrow" panose="020B0606020202030204" pitchFamily="34" charset="0"/>
                </a:rPr>
                <a:t>     (</a:t>
              </a:r>
              <a:r>
                <a:rPr lang="hi-IN" sz="800" b="0" i="0" dirty="0">
                  <a:solidFill>
                    <a:srgbClr val="000000"/>
                  </a:solidFill>
                  <a:effectLst/>
                  <a:latin typeface="Linux Libertine"/>
                </a:rPr>
                <a:t>जैमिनि</a:t>
              </a:r>
              <a:r>
                <a:rPr lang="sv-SE" sz="800" b="0" i="0" dirty="0">
                  <a:solidFill>
                    <a:srgbClr val="000000"/>
                  </a:solidFill>
                  <a:effectLst/>
                  <a:latin typeface="Linux Libertine"/>
                </a:rPr>
                <a:t>)</a:t>
              </a:r>
              <a:endParaRPr lang="hi-IN" sz="800" b="0" i="0" dirty="0">
                <a:solidFill>
                  <a:srgbClr val="000000"/>
                </a:solidFill>
                <a:effectLst/>
                <a:latin typeface="Linux Libertine"/>
              </a:endParaRPr>
            </a:p>
            <a:p>
              <a:pPr algn="ctr" fontAlgn="base">
                <a:spcBef>
                  <a:spcPct val="0"/>
                </a:spcBef>
                <a:spcAft>
                  <a:spcPct val="0"/>
                </a:spcAft>
                <a:buNone/>
              </a:pPr>
              <a:r>
                <a:rPr lang="en-US" altLang="en-US" sz="900" dirty="0">
                  <a:solidFill>
                    <a:srgbClr val="420000"/>
                  </a:solidFill>
                  <a:latin typeface="Arial Narrow" panose="020B0606020202030204" pitchFamily="34" charset="0"/>
                </a:rPr>
                <a:t>(</a:t>
              </a:r>
              <a:r>
                <a:rPr lang="hi-IN" sz="800" b="0" i="0" u="none" strike="noStrike" dirty="0">
                  <a:solidFill>
                    <a:srgbClr val="420000"/>
                  </a:solidFill>
                  <a:effectLst/>
                  <a:latin typeface="system-ui"/>
                  <a:hlinkClick r:id="rId4">
                    <a:extLst>
                      <a:ext uri="{A12FA001-AC4F-418D-AE19-62706E023703}">
                        <ahyp:hlinkClr xmlns:ahyp="http://schemas.microsoft.com/office/drawing/2018/hyperlinkcolor" val="tx"/>
                      </a:ext>
                    </a:extLst>
                  </a:hlinkClick>
                </a:rPr>
                <a:t>व्याख्यात्मक</a:t>
              </a:r>
              <a:r>
                <a:rPr lang="en-US" altLang="en-US" sz="900" dirty="0">
                  <a:solidFill>
                    <a:srgbClr val="000000"/>
                  </a:solidFill>
                  <a:latin typeface="Arial Narrow" panose="020B0606020202030204" pitchFamily="34" charset="0"/>
                </a:rPr>
                <a:t>)</a:t>
              </a:r>
            </a:p>
            <a:p>
              <a:pPr algn="ctr" fontAlgn="base">
                <a:spcBef>
                  <a:spcPct val="0"/>
                </a:spcBef>
                <a:spcAft>
                  <a:spcPct val="0"/>
                </a:spcAft>
                <a:buNone/>
              </a:pPr>
              <a:r>
                <a:rPr lang="hi-IN" altLang="en-US" sz="900" dirty="0">
                  <a:solidFill>
                    <a:srgbClr val="000000"/>
                  </a:solidFill>
                  <a:latin typeface="Arial Narrow" panose="020B0606020202030204" pitchFamily="34" charset="0"/>
                </a:rPr>
                <a:t>शास्त्र ग्रंथों की </a:t>
              </a:r>
              <a:endParaRPr lang="sv-SE" altLang="en-US" sz="900" dirty="0">
                <a:solidFill>
                  <a:srgbClr val="000000"/>
                </a:solidFill>
                <a:latin typeface="Arial Narrow" panose="020B0606020202030204" pitchFamily="34" charset="0"/>
              </a:endParaRPr>
            </a:p>
            <a:p>
              <a:pPr algn="ctr" fontAlgn="base">
                <a:spcBef>
                  <a:spcPct val="0"/>
                </a:spcBef>
                <a:spcAft>
                  <a:spcPct val="0"/>
                </a:spcAft>
                <a:buNone/>
              </a:pPr>
              <a:r>
                <a:rPr lang="hi-IN" altLang="en-US" sz="900" dirty="0">
                  <a:solidFill>
                    <a:srgbClr val="000000"/>
                  </a:solidFill>
                  <a:latin typeface="Arial Narrow" panose="020B0606020202030204" pitchFamily="34" charset="0"/>
                </a:rPr>
                <a:t>व्याख्या</a:t>
              </a:r>
              <a:endParaRPr lang="en-US" altLang="en-US" sz="900" dirty="0">
                <a:solidFill>
                  <a:srgbClr val="000000"/>
                </a:solidFill>
                <a:latin typeface="Arial Narrow" panose="020B0606020202030204" pitchFamily="34" charset="0"/>
              </a:endParaRPr>
            </a:p>
          </p:txBody>
        </p:sp>
        <p:sp>
          <p:nvSpPr>
            <p:cNvPr id="134224" name="Rectangle 221">
              <a:extLst>
                <a:ext uri="{FF2B5EF4-FFF2-40B4-BE49-F238E27FC236}">
                  <a16:creationId xmlns:a16="http://schemas.microsoft.com/office/drawing/2014/main" id="{0BB0AD36-B5C8-49E0-AB98-5A5468535036}"/>
                </a:ext>
              </a:extLst>
            </p:cNvPr>
            <p:cNvSpPr>
              <a:spLocks noChangeArrowheads="1"/>
            </p:cNvSpPr>
            <p:nvPr/>
          </p:nvSpPr>
          <p:spPr bwMode="auto">
            <a:xfrm>
              <a:off x="3582" y="3552"/>
              <a:ext cx="504" cy="528"/>
            </a:xfrm>
            <a:prstGeom prst="rect">
              <a:avLst/>
            </a:prstGeom>
            <a:gradFill rotWithShape="1">
              <a:gsLst>
                <a:gs pos="0">
                  <a:srgbClr val="FF8080"/>
                </a:gs>
                <a:gs pos="50000">
                  <a:srgbClr val="FFB3B3"/>
                </a:gs>
                <a:gs pos="100000">
                  <a:srgbClr val="FFDADA"/>
                </a:gs>
              </a:gsLst>
              <a:lin ang="10800000" scaled="1"/>
            </a:gradFill>
            <a:ln>
              <a:noFill/>
            </a:ln>
            <a:effectLst>
              <a:outerShdw dist="35921" dir="2700000" algn="ctr" rotWithShape="0">
                <a:schemeClr val="tx1"/>
              </a:outerShdw>
            </a:effectLst>
            <a:extLst>
              <a:ext uri="{91240B29-F687-4F45-9708-019B960494DF}">
                <a14:hiddenLine xmlns:a14="http://schemas.microsoft.com/office/drawing/2010/main" w="317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fontAlgn="base">
                <a:spcBef>
                  <a:spcPct val="0"/>
                </a:spcBef>
                <a:spcAft>
                  <a:spcPct val="0"/>
                </a:spcAft>
                <a:buNone/>
              </a:pPr>
              <a:r>
                <a:rPr lang="hi-IN" altLang="en-US" sz="1000" b="1" dirty="0">
                  <a:solidFill>
                    <a:srgbClr val="000000"/>
                  </a:solidFill>
                  <a:latin typeface="Arial Narrow" panose="020B0606020202030204" pitchFamily="34" charset="0"/>
                </a:rPr>
                <a:t>न्याय</a:t>
              </a:r>
              <a:endParaRPr lang="sv-SE" altLang="en-US" sz="1000" b="1" dirty="0">
                <a:solidFill>
                  <a:srgbClr val="000000"/>
                </a:solidFill>
                <a:latin typeface="Arial Narrow" panose="020B0606020202030204" pitchFamily="34" charset="0"/>
              </a:endParaRPr>
            </a:p>
            <a:p>
              <a:pPr algn="ctr" fontAlgn="base">
                <a:spcBef>
                  <a:spcPct val="0"/>
                </a:spcBef>
                <a:spcAft>
                  <a:spcPct val="0"/>
                </a:spcAft>
                <a:buNone/>
              </a:pPr>
              <a:r>
                <a:rPr lang="hi-IN" altLang="en-US" sz="800" b="1" dirty="0">
                  <a:solidFill>
                    <a:srgbClr val="000000"/>
                  </a:solidFill>
                  <a:latin typeface="Arial Narrow" panose="020B0606020202030204" pitchFamily="34" charset="0"/>
                </a:rPr>
                <a:t>(गौतम)</a:t>
              </a:r>
              <a:endParaRPr lang="sv-SE" altLang="en-US" sz="800" b="1" dirty="0">
                <a:solidFill>
                  <a:srgbClr val="000000"/>
                </a:solidFill>
                <a:latin typeface="Arial Narrow" panose="020B0606020202030204" pitchFamily="34" charset="0"/>
              </a:endParaRPr>
            </a:p>
            <a:p>
              <a:pPr algn="ctr" fontAlgn="base">
                <a:spcBef>
                  <a:spcPct val="0"/>
                </a:spcBef>
                <a:spcAft>
                  <a:spcPct val="0"/>
                </a:spcAft>
                <a:buNone/>
              </a:pPr>
              <a:r>
                <a:rPr lang="hi-IN" altLang="en-US" sz="800" b="1" dirty="0">
                  <a:solidFill>
                    <a:srgbClr val="000000"/>
                  </a:solidFill>
                  <a:latin typeface="Arial Narrow" panose="020B0606020202030204" pitchFamily="34" charset="0"/>
                </a:rPr>
                <a:t>(ज्ञानमीमांसा, तर्क)</a:t>
              </a:r>
              <a:endParaRPr lang="sv-SE" altLang="en-US" sz="800" b="1" dirty="0">
                <a:solidFill>
                  <a:srgbClr val="000000"/>
                </a:solidFill>
                <a:latin typeface="Arial Narrow" panose="020B0606020202030204" pitchFamily="34" charset="0"/>
              </a:endParaRPr>
            </a:p>
            <a:p>
              <a:pPr algn="ctr" fontAlgn="base">
                <a:spcBef>
                  <a:spcPct val="0"/>
                </a:spcBef>
                <a:spcAft>
                  <a:spcPct val="0"/>
                </a:spcAft>
                <a:buNone/>
              </a:pPr>
              <a:r>
                <a:rPr lang="hi-IN" altLang="en-US" sz="800" b="1" dirty="0">
                  <a:solidFill>
                    <a:srgbClr val="000000"/>
                  </a:solidFill>
                  <a:latin typeface="Arial Narrow" panose="020B0606020202030204" pitchFamily="34" charset="0"/>
                </a:rPr>
                <a:t>तर्क सहित </a:t>
              </a:r>
              <a:endParaRPr lang="sv-SE" altLang="en-US" sz="800" b="1" dirty="0">
                <a:solidFill>
                  <a:srgbClr val="000000"/>
                </a:solidFill>
                <a:latin typeface="Arial Narrow" panose="020B0606020202030204" pitchFamily="34" charset="0"/>
              </a:endParaRPr>
            </a:p>
            <a:p>
              <a:pPr algn="ctr" fontAlgn="base">
                <a:spcBef>
                  <a:spcPct val="0"/>
                </a:spcBef>
                <a:spcAft>
                  <a:spcPct val="0"/>
                </a:spcAft>
                <a:buNone/>
              </a:pPr>
              <a:r>
                <a:rPr lang="hi-IN" altLang="en-US" sz="800" b="1" dirty="0">
                  <a:solidFill>
                    <a:srgbClr val="000000"/>
                  </a:solidFill>
                  <a:latin typeface="Arial Narrow" panose="020B0606020202030204" pitchFamily="34" charset="0"/>
                </a:rPr>
                <a:t>ज्ञान का </a:t>
              </a:r>
              <a:r>
                <a:rPr lang="hi-IN" altLang="en-US" sz="1000" b="1" dirty="0">
                  <a:solidFill>
                    <a:srgbClr val="000000"/>
                  </a:solidFill>
                  <a:latin typeface="Arial Narrow" panose="020B0606020202030204" pitchFamily="34" charset="0"/>
                </a:rPr>
                <a:t>दर्शन</a:t>
              </a:r>
              <a:endParaRPr lang="en-US" altLang="en-US" sz="900" dirty="0">
                <a:solidFill>
                  <a:srgbClr val="000000"/>
                </a:solidFill>
                <a:latin typeface="Arial Narrow" panose="020B0606020202030204" pitchFamily="34" charset="0"/>
              </a:endParaRPr>
            </a:p>
          </p:txBody>
        </p:sp>
        <p:sp>
          <p:nvSpPr>
            <p:cNvPr id="134225" name="Rectangle 222">
              <a:extLst>
                <a:ext uri="{FF2B5EF4-FFF2-40B4-BE49-F238E27FC236}">
                  <a16:creationId xmlns:a16="http://schemas.microsoft.com/office/drawing/2014/main" id="{289C1BFE-A88F-4470-9844-BB97E75AE67B}"/>
                </a:ext>
              </a:extLst>
            </p:cNvPr>
            <p:cNvSpPr>
              <a:spLocks noChangeArrowheads="1"/>
            </p:cNvSpPr>
            <p:nvPr/>
          </p:nvSpPr>
          <p:spPr bwMode="auto">
            <a:xfrm>
              <a:off x="4129" y="3552"/>
              <a:ext cx="504" cy="528"/>
            </a:xfrm>
            <a:prstGeom prst="rect">
              <a:avLst/>
            </a:prstGeom>
            <a:gradFill rotWithShape="1">
              <a:gsLst>
                <a:gs pos="0">
                  <a:srgbClr val="FF8080"/>
                </a:gs>
                <a:gs pos="50000">
                  <a:srgbClr val="FFB3B3"/>
                </a:gs>
                <a:gs pos="100000">
                  <a:srgbClr val="FFDADA"/>
                </a:gs>
              </a:gsLst>
              <a:lin ang="10800000" scaled="1"/>
            </a:gradFill>
            <a:ln>
              <a:noFill/>
            </a:ln>
            <a:effectLst>
              <a:outerShdw dist="35921" dir="2700000" algn="ctr" rotWithShape="0">
                <a:schemeClr val="tx1"/>
              </a:outerShdw>
            </a:effectLst>
            <a:extLst>
              <a:ext uri="{91240B29-F687-4F45-9708-019B960494DF}">
                <a14:hiddenLine xmlns:a14="http://schemas.microsoft.com/office/drawing/2010/main" w="317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fontAlgn="base">
                <a:spcBef>
                  <a:spcPct val="0"/>
                </a:spcBef>
                <a:spcAft>
                  <a:spcPct val="0"/>
                </a:spcAft>
                <a:buNone/>
              </a:pPr>
              <a:r>
                <a:rPr lang="hi-IN" altLang="en-US" sz="1000" b="1" dirty="0">
                  <a:solidFill>
                    <a:srgbClr val="000000"/>
                  </a:solidFill>
                  <a:latin typeface="Arial Narrow" panose="020B0606020202030204" pitchFamily="34" charset="0"/>
                </a:rPr>
                <a:t>वैसेसिक</a:t>
              </a:r>
              <a:endParaRPr lang="sv-SE" altLang="en-US" sz="1000" b="1" dirty="0">
                <a:solidFill>
                  <a:srgbClr val="000000"/>
                </a:solidFill>
                <a:latin typeface="Arial Narrow" panose="020B0606020202030204" pitchFamily="34" charset="0"/>
              </a:endParaRPr>
            </a:p>
            <a:p>
              <a:pPr algn="ctr" fontAlgn="base">
                <a:spcBef>
                  <a:spcPct val="0"/>
                </a:spcBef>
                <a:spcAft>
                  <a:spcPct val="0"/>
                </a:spcAft>
                <a:buNone/>
              </a:pPr>
              <a:r>
                <a:rPr lang="hi-IN" altLang="en-US" sz="800" b="1" dirty="0">
                  <a:solidFill>
                    <a:srgbClr val="000000"/>
                  </a:solidFill>
                  <a:latin typeface="Arial Narrow" panose="020B0606020202030204" pitchFamily="34" charset="0"/>
                </a:rPr>
                <a:t>(कन्नड़)</a:t>
              </a:r>
              <a:endParaRPr lang="sv-SE" altLang="en-US" sz="800" b="1" dirty="0">
                <a:solidFill>
                  <a:srgbClr val="000000"/>
                </a:solidFill>
                <a:latin typeface="Arial Narrow" panose="020B0606020202030204" pitchFamily="34" charset="0"/>
              </a:endParaRPr>
            </a:p>
            <a:p>
              <a:pPr algn="ctr" fontAlgn="base">
                <a:spcBef>
                  <a:spcPct val="0"/>
                </a:spcBef>
                <a:spcAft>
                  <a:spcPct val="0"/>
                </a:spcAft>
                <a:buNone/>
              </a:pPr>
              <a:r>
                <a:rPr lang="hi-IN" altLang="en-US" sz="800" b="1" dirty="0">
                  <a:solidFill>
                    <a:srgbClr val="000000"/>
                  </a:solidFill>
                  <a:latin typeface="Arial Narrow" panose="020B0606020202030204" pitchFamily="34" charset="0"/>
                </a:rPr>
                <a:t>(तत्वमीमांसा)</a:t>
              </a:r>
              <a:endParaRPr lang="sv-SE" altLang="en-US" sz="800" b="1" dirty="0">
                <a:solidFill>
                  <a:srgbClr val="000000"/>
                </a:solidFill>
                <a:latin typeface="Arial Narrow" panose="020B0606020202030204" pitchFamily="34" charset="0"/>
              </a:endParaRPr>
            </a:p>
            <a:p>
              <a:pPr algn="ctr" fontAlgn="base">
                <a:spcBef>
                  <a:spcPct val="0"/>
                </a:spcBef>
                <a:spcAft>
                  <a:spcPct val="0"/>
                </a:spcAft>
                <a:buNone/>
              </a:pPr>
              <a:r>
                <a:rPr lang="hi-IN" altLang="en-US" sz="800" b="1" dirty="0">
                  <a:solidFill>
                    <a:srgbClr val="000000"/>
                  </a:solidFill>
                  <a:latin typeface="Arial Narrow" panose="020B0606020202030204" pitchFamily="34" charset="0"/>
                </a:rPr>
                <a:t>अस्तित्व का दर्शन</a:t>
              </a:r>
              <a:endParaRPr lang="en-US" altLang="en-US" sz="800" dirty="0">
                <a:solidFill>
                  <a:srgbClr val="000000"/>
                </a:solidFill>
                <a:latin typeface="Arial Narrow" panose="020B0606020202030204" pitchFamily="34" charset="0"/>
              </a:endParaRPr>
            </a:p>
          </p:txBody>
        </p:sp>
        <p:sp>
          <p:nvSpPr>
            <p:cNvPr id="134226" name="Rectangle 223">
              <a:extLst>
                <a:ext uri="{FF2B5EF4-FFF2-40B4-BE49-F238E27FC236}">
                  <a16:creationId xmlns:a16="http://schemas.microsoft.com/office/drawing/2014/main" id="{1575DA35-307F-41D5-ADBA-D33BA188DF79}"/>
                </a:ext>
              </a:extLst>
            </p:cNvPr>
            <p:cNvSpPr>
              <a:spLocks noChangeArrowheads="1"/>
            </p:cNvSpPr>
            <p:nvPr/>
          </p:nvSpPr>
          <p:spPr bwMode="auto">
            <a:xfrm>
              <a:off x="4676" y="3552"/>
              <a:ext cx="504" cy="528"/>
            </a:xfrm>
            <a:prstGeom prst="rect">
              <a:avLst/>
            </a:prstGeom>
            <a:gradFill rotWithShape="1">
              <a:gsLst>
                <a:gs pos="0">
                  <a:srgbClr val="FF8080"/>
                </a:gs>
                <a:gs pos="50000">
                  <a:srgbClr val="FFB3B3"/>
                </a:gs>
                <a:gs pos="100000">
                  <a:srgbClr val="FFDADA"/>
                </a:gs>
              </a:gsLst>
              <a:lin ang="10800000" scaled="1"/>
            </a:gradFill>
            <a:ln>
              <a:noFill/>
            </a:ln>
            <a:effectLst>
              <a:outerShdw dist="35921" dir="2700000" algn="ctr" rotWithShape="0">
                <a:schemeClr val="tx1"/>
              </a:outerShdw>
            </a:effectLst>
            <a:extLst>
              <a:ext uri="{91240B29-F687-4F45-9708-019B960494DF}">
                <a14:hiddenLine xmlns:a14="http://schemas.microsoft.com/office/drawing/2010/main" w="317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fontAlgn="base">
                <a:spcBef>
                  <a:spcPct val="0"/>
                </a:spcBef>
                <a:spcAft>
                  <a:spcPct val="0"/>
                </a:spcAft>
                <a:buNone/>
              </a:pPr>
              <a:r>
                <a:rPr lang="hi-IN" altLang="en-US" sz="1000" b="1" dirty="0">
                  <a:solidFill>
                    <a:srgbClr val="000000"/>
                  </a:solidFill>
                  <a:latin typeface="Arial Narrow" panose="020B0606020202030204" pitchFamily="34" charset="0"/>
                </a:rPr>
                <a:t>योग</a:t>
              </a:r>
              <a:endParaRPr lang="sv-SE" altLang="en-US" sz="1000" b="1" dirty="0">
                <a:solidFill>
                  <a:srgbClr val="000000"/>
                </a:solidFill>
                <a:latin typeface="Arial Narrow" panose="020B0606020202030204" pitchFamily="34" charset="0"/>
              </a:endParaRPr>
            </a:p>
            <a:p>
              <a:pPr algn="ctr" fontAlgn="base">
                <a:spcBef>
                  <a:spcPct val="0"/>
                </a:spcBef>
                <a:spcAft>
                  <a:spcPct val="0"/>
                </a:spcAft>
                <a:buNone/>
              </a:pPr>
              <a:r>
                <a:rPr lang="hi-IN" altLang="en-US" sz="800" b="1" dirty="0">
                  <a:solidFill>
                    <a:srgbClr val="000000"/>
                  </a:solidFill>
                  <a:latin typeface="Arial Narrow" panose="020B0606020202030204" pitchFamily="34" charset="0"/>
                </a:rPr>
                <a:t>(पतंजलि)</a:t>
              </a:r>
              <a:endParaRPr lang="sv-SE" altLang="en-US" sz="800" b="1" dirty="0">
                <a:solidFill>
                  <a:srgbClr val="000000"/>
                </a:solidFill>
                <a:latin typeface="Arial Narrow" panose="020B0606020202030204" pitchFamily="34" charset="0"/>
              </a:endParaRPr>
            </a:p>
            <a:p>
              <a:pPr algn="ctr" fontAlgn="base">
                <a:spcBef>
                  <a:spcPct val="0"/>
                </a:spcBef>
                <a:spcAft>
                  <a:spcPct val="0"/>
                </a:spcAft>
                <a:buNone/>
              </a:pPr>
              <a:r>
                <a:rPr lang="hi-IN" altLang="en-US" sz="800" b="1" dirty="0">
                  <a:solidFill>
                    <a:srgbClr val="000000"/>
                  </a:solidFill>
                  <a:latin typeface="Arial Narrow" panose="020B0606020202030204" pitchFamily="34" charset="0"/>
                </a:rPr>
                <a:t>(साधना)</a:t>
              </a:r>
              <a:endParaRPr lang="en-US" altLang="en-US" sz="800" dirty="0">
                <a:solidFill>
                  <a:srgbClr val="000000"/>
                </a:solidFill>
                <a:latin typeface="Arial Narrow" panose="020B0606020202030204" pitchFamily="34" charset="0"/>
              </a:endParaRPr>
            </a:p>
          </p:txBody>
        </p:sp>
        <p:sp>
          <p:nvSpPr>
            <p:cNvPr id="134227" name="Rectangle 224">
              <a:extLst>
                <a:ext uri="{FF2B5EF4-FFF2-40B4-BE49-F238E27FC236}">
                  <a16:creationId xmlns:a16="http://schemas.microsoft.com/office/drawing/2014/main" id="{D13208EE-1B4F-4906-A1F6-A4E779C41977}"/>
                </a:ext>
              </a:extLst>
            </p:cNvPr>
            <p:cNvSpPr>
              <a:spLocks noChangeArrowheads="1"/>
            </p:cNvSpPr>
            <p:nvPr/>
          </p:nvSpPr>
          <p:spPr bwMode="auto">
            <a:xfrm>
              <a:off x="5224" y="3552"/>
              <a:ext cx="504" cy="528"/>
            </a:xfrm>
            <a:prstGeom prst="rect">
              <a:avLst/>
            </a:prstGeom>
            <a:gradFill rotWithShape="1">
              <a:gsLst>
                <a:gs pos="0">
                  <a:srgbClr val="FF8080"/>
                </a:gs>
                <a:gs pos="50000">
                  <a:srgbClr val="FFB3B3"/>
                </a:gs>
                <a:gs pos="100000">
                  <a:srgbClr val="FFDADA"/>
                </a:gs>
              </a:gsLst>
              <a:lin ang="10800000" scaled="1"/>
            </a:gradFill>
            <a:ln>
              <a:noFill/>
            </a:ln>
            <a:effectLst>
              <a:outerShdw dist="35921" dir="2700000" algn="ctr" rotWithShape="0">
                <a:schemeClr val="tx1"/>
              </a:outerShdw>
            </a:effectLst>
            <a:extLst>
              <a:ext uri="{91240B29-F687-4F45-9708-019B960494DF}">
                <a14:hiddenLine xmlns:a14="http://schemas.microsoft.com/office/drawing/2010/main" w="317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fontAlgn="base">
                <a:spcBef>
                  <a:spcPct val="0"/>
                </a:spcBef>
                <a:spcAft>
                  <a:spcPct val="0"/>
                </a:spcAft>
                <a:buNone/>
              </a:pPr>
              <a:r>
                <a:rPr lang="hi-IN" altLang="en-US" sz="1000" b="1" dirty="0">
                  <a:solidFill>
                    <a:srgbClr val="000000"/>
                  </a:solidFill>
                  <a:latin typeface="Arial Narrow" panose="020B0606020202030204" pitchFamily="34" charset="0"/>
                </a:rPr>
                <a:t>सांख्य</a:t>
              </a:r>
              <a:endParaRPr lang="sv-SE" altLang="en-US" sz="1000" b="1" dirty="0">
                <a:solidFill>
                  <a:srgbClr val="000000"/>
                </a:solidFill>
                <a:latin typeface="Arial Narrow" panose="020B0606020202030204" pitchFamily="34" charset="0"/>
              </a:endParaRPr>
            </a:p>
            <a:p>
              <a:pPr algn="ctr" fontAlgn="base">
                <a:spcBef>
                  <a:spcPct val="0"/>
                </a:spcBef>
                <a:spcAft>
                  <a:spcPct val="0"/>
                </a:spcAft>
                <a:buNone/>
              </a:pPr>
              <a:r>
                <a:rPr lang="hi-IN" altLang="en-US" sz="1000" b="1" dirty="0">
                  <a:solidFill>
                    <a:srgbClr val="000000"/>
                  </a:solidFill>
                  <a:latin typeface="Arial Narrow" panose="020B0606020202030204" pitchFamily="34" charset="0"/>
                </a:rPr>
                <a:t>(</a:t>
              </a:r>
              <a:r>
                <a:rPr lang="hi-IN" altLang="en-US" sz="800" b="1" dirty="0">
                  <a:solidFill>
                    <a:srgbClr val="000000"/>
                  </a:solidFill>
                  <a:latin typeface="Arial Narrow" panose="020B0606020202030204" pitchFamily="34" charset="0"/>
                </a:rPr>
                <a:t>नास्तिक कपिला)</a:t>
              </a:r>
              <a:endParaRPr lang="sv-SE" altLang="en-US" sz="800" b="1" dirty="0">
                <a:solidFill>
                  <a:srgbClr val="000000"/>
                </a:solidFill>
                <a:latin typeface="Arial Narrow" panose="020B0606020202030204" pitchFamily="34" charset="0"/>
              </a:endParaRPr>
            </a:p>
            <a:p>
              <a:pPr algn="ctr" fontAlgn="base">
                <a:spcBef>
                  <a:spcPct val="0"/>
                </a:spcBef>
                <a:spcAft>
                  <a:spcPct val="0"/>
                </a:spcAft>
                <a:buNone/>
              </a:pPr>
              <a:r>
                <a:rPr lang="hi-IN" altLang="en-US" sz="800" b="1" dirty="0">
                  <a:solidFill>
                    <a:srgbClr val="000000"/>
                  </a:solidFill>
                  <a:latin typeface="Arial Narrow" panose="020B0606020202030204" pitchFamily="34" charset="0"/>
                </a:rPr>
                <a:t>(तत्वमीमांसा</a:t>
              </a:r>
              <a:r>
                <a:rPr lang="en-US" altLang="en-US" sz="800" dirty="0">
                  <a:solidFill>
                    <a:srgbClr val="000000"/>
                  </a:solidFill>
                  <a:latin typeface="Arial Narrow" panose="020B0606020202030204" pitchFamily="34" charset="0"/>
                </a:rPr>
                <a:t>)</a:t>
              </a:r>
            </a:p>
          </p:txBody>
        </p:sp>
        <p:sp>
          <p:nvSpPr>
            <p:cNvPr id="152" name="Rectangle 225">
              <a:extLst>
                <a:ext uri="{FF2B5EF4-FFF2-40B4-BE49-F238E27FC236}">
                  <a16:creationId xmlns:a16="http://schemas.microsoft.com/office/drawing/2014/main" id="{E4FC9779-C9D5-4C04-8988-34DA8CBB25DD}"/>
                </a:ext>
              </a:extLst>
            </p:cNvPr>
            <p:cNvSpPr>
              <a:spLocks noChangeArrowheads="1"/>
            </p:cNvSpPr>
            <p:nvPr/>
          </p:nvSpPr>
          <p:spPr bwMode="auto">
            <a:xfrm>
              <a:off x="2512" y="2976"/>
              <a:ext cx="528" cy="288"/>
            </a:xfrm>
            <a:prstGeom prst="rect">
              <a:avLst/>
            </a:prstGeom>
            <a:solidFill>
              <a:schemeClr val="accent6">
                <a:lumMod val="20000"/>
                <a:lumOff val="80000"/>
              </a:schemeClr>
            </a:solidFill>
            <a:ln w="3175">
              <a:noFill/>
              <a:miter lim="800000"/>
              <a:headEnd/>
              <a:tailEnd/>
            </a:ln>
            <a:effectLst>
              <a:outerShdw dist="35921" dir="2700000" algn="ctr" rotWithShape="0">
                <a:schemeClr val="tx1"/>
              </a:outerShdw>
            </a:effectLst>
          </p:spPr>
          <p:txBody>
            <a:bodyPr wrap="none" anchor="ctr"/>
            <a:lstStyle/>
            <a:p>
              <a:pPr algn="ctr" fontAlgn="base">
                <a:spcBef>
                  <a:spcPct val="0"/>
                </a:spcBef>
                <a:spcAft>
                  <a:spcPct val="0"/>
                </a:spcAft>
                <a:defRPr/>
              </a:pPr>
              <a:r>
                <a:rPr lang="hi-IN" sz="1000" b="1" dirty="0">
                  <a:solidFill>
                    <a:srgbClr val="000000"/>
                  </a:solidFill>
                  <a:latin typeface="Arial Narrow" pitchFamily="34" charset="0"/>
                </a:rPr>
                <a:t>धर्म शास्त्र</a:t>
              </a:r>
              <a:endParaRPr lang="sv-SE" sz="1000" b="1" dirty="0">
                <a:solidFill>
                  <a:srgbClr val="000000"/>
                </a:solidFill>
                <a:latin typeface="Arial Narrow" pitchFamily="34" charset="0"/>
              </a:endParaRPr>
            </a:p>
            <a:p>
              <a:pPr algn="ctr" fontAlgn="base">
                <a:spcBef>
                  <a:spcPct val="0"/>
                </a:spcBef>
                <a:spcAft>
                  <a:spcPct val="0"/>
                </a:spcAft>
                <a:defRPr/>
              </a:pPr>
              <a:r>
                <a:rPr lang="hi-IN" sz="900" b="1" dirty="0">
                  <a:solidFill>
                    <a:srgbClr val="000000"/>
                  </a:solidFill>
                  <a:latin typeface="Arial Narrow" pitchFamily="34" charset="0"/>
                </a:rPr>
                <a:t>मनु-संहिता </a:t>
              </a:r>
              <a:endParaRPr lang="sv-SE" sz="900" b="1" dirty="0">
                <a:solidFill>
                  <a:srgbClr val="000000"/>
                </a:solidFill>
                <a:latin typeface="Arial Narrow" pitchFamily="34" charset="0"/>
              </a:endParaRPr>
            </a:p>
            <a:p>
              <a:pPr algn="ctr" fontAlgn="base">
                <a:spcBef>
                  <a:spcPct val="0"/>
                </a:spcBef>
                <a:spcAft>
                  <a:spcPct val="0"/>
                </a:spcAft>
                <a:defRPr/>
              </a:pPr>
              <a:r>
                <a:rPr lang="hi-IN" sz="900" b="1" dirty="0">
                  <a:solidFill>
                    <a:srgbClr val="000000"/>
                  </a:solidFill>
                  <a:latin typeface="Arial Narrow" pitchFamily="34" charset="0"/>
                </a:rPr>
                <a:t>और अन्य सहिता</a:t>
              </a:r>
              <a:endParaRPr lang="en-US" sz="900" dirty="0">
                <a:solidFill>
                  <a:srgbClr val="000000"/>
                </a:solidFill>
                <a:latin typeface="Arial Narrow" pitchFamily="34" charset="0"/>
              </a:endParaRPr>
            </a:p>
          </p:txBody>
        </p:sp>
        <p:sp>
          <p:nvSpPr>
            <p:cNvPr id="134229" name="Rectangle 226">
              <a:extLst>
                <a:ext uri="{FF2B5EF4-FFF2-40B4-BE49-F238E27FC236}">
                  <a16:creationId xmlns:a16="http://schemas.microsoft.com/office/drawing/2014/main" id="{00E9C390-15BF-4F36-928A-DCF492423B04}"/>
                </a:ext>
              </a:extLst>
            </p:cNvPr>
            <p:cNvSpPr>
              <a:spLocks noChangeArrowheads="1"/>
            </p:cNvSpPr>
            <p:nvPr/>
          </p:nvSpPr>
          <p:spPr bwMode="auto">
            <a:xfrm>
              <a:off x="4480" y="1872"/>
              <a:ext cx="528" cy="302"/>
            </a:xfrm>
            <a:prstGeom prst="rect">
              <a:avLst/>
            </a:prstGeom>
            <a:gradFill rotWithShape="1">
              <a:gsLst>
                <a:gs pos="0">
                  <a:srgbClr val="FC92FC"/>
                </a:gs>
                <a:gs pos="50000">
                  <a:srgbClr val="FCBDFC"/>
                </a:gs>
                <a:gs pos="100000">
                  <a:srgbClr val="FDDFFD"/>
                </a:gs>
              </a:gsLst>
              <a:lin ang="0" scaled="1"/>
            </a:gradFill>
            <a:ln>
              <a:noFill/>
            </a:ln>
            <a:effectLst>
              <a:outerShdw dist="35921" dir="2700000" algn="ctr" rotWithShape="0">
                <a:schemeClr val="tx1"/>
              </a:outerShdw>
            </a:effectLst>
            <a:extLst>
              <a:ext uri="{91240B29-F687-4F45-9708-019B960494DF}">
                <a14:hiddenLine xmlns:a14="http://schemas.microsoft.com/office/drawing/2010/main" w="317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fontAlgn="base">
                <a:spcBef>
                  <a:spcPct val="0"/>
                </a:spcBef>
                <a:spcAft>
                  <a:spcPct val="0"/>
                </a:spcAft>
                <a:buNone/>
              </a:pPr>
              <a:r>
                <a:rPr lang="en-US" altLang="en-US" sz="1000" b="1" dirty="0">
                  <a:solidFill>
                    <a:srgbClr val="000000"/>
                  </a:solidFill>
                  <a:latin typeface="Arial Narrow" panose="020B0606020202030204" pitchFamily="34" charset="0"/>
                </a:rPr>
                <a:t>18 </a:t>
              </a:r>
              <a:r>
                <a:rPr lang="hi-IN" altLang="en-US" sz="1000" b="1" dirty="0">
                  <a:solidFill>
                    <a:srgbClr val="000000"/>
                  </a:solidFill>
                  <a:latin typeface="Arial Narrow" panose="020B0606020202030204" pitchFamily="34" charset="0"/>
                </a:rPr>
                <a:t>प्रमुख</a:t>
              </a:r>
              <a:endParaRPr lang="en-US" altLang="en-US" sz="1000" b="1" dirty="0">
                <a:solidFill>
                  <a:srgbClr val="000000"/>
                </a:solidFill>
                <a:latin typeface="Arial Narrow" panose="020B0606020202030204" pitchFamily="34" charset="0"/>
              </a:endParaRPr>
            </a:p>
          </p:txBody>
        </p:sp>
        <p:sp>
          <p:nvSpPr>
            <p:cNvPr id="134230" name="Rectangle 227">
              <a:extLst>
                <a:ext uri="{FF2B5EF4-FFF2-40B4-BE49-F238E27FC236}">
                  <a16:creationId xmlns:a16="http://schemas.microsoft.com/office/drawing/2014/main" id="{3427C487-C3BE-4D03-9C54-C00C7B655FC4}"/>
                </a:ext>
              </a:extLst>
            </p:cNvPr>
            <p:cNvSpPr>
              <a:spLocks noChangeArrowheads="1"/>
            </p:cNvSpPr>
            <p:nvPr/>
          </p:nvSpPr>
          <p:spPr bwMode="auto">
            <a:xfrm>
              <a:off x="4480" y="2208"/>
              <a:ext cx="528" cy="302"/>
            </a:xfrm>
            <a:prstGeom prst="rect">
              <a:avLst/>
            </a:prstGeom>
            <a:gradFill rotWithShape="1">
              <a:gsLst>
                <a:gs pos="0">
                  <a:srgbClr val="FC92FC"/>
                </a:gs>
                <a:gs pos="50000">
                  <a:srgbClr val="FCBDFC"/>
                </a:gs>
                <a:gs pos="100000">
                  <a:srgbClr val="FDDFFD"/>
                </a:gs>
              </a:gsLst>
              <a:lin ang="0" scaled="1"/>
            </a:gradFill>
            <a:ln>
              <a:noFill/>
            </a:ln>
            <a:effectLst>
              <a:outerShdw dist="35921" dir="2700000" algn="ctr" rotWithShape="0">
                <a:schemeClr val="tx1"/>
              </a:outerShdw>
            </a:effectLst>
            <a:extLst>
              <a:ext uri="{91240B29-F687-4F45-9708-019B960494DF}">
                <a14:hiddenLine xmlns:a14="http://schemas.microsoft.com/office/drawing/2010/main" w="317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fontAlgn="base">
                <a:spcBef>
                  <a:spcPct val="0"/>
                </a:spcBef>
                <a:spcAft>
                  <a:spcPct val="0"/>
                </a:spcAft>
                <a:buNone/>
              </a:pPr>
              <a:r>
                <a:rPr lang="en-US" altLang="en-US" sz="1000" b="1" dirty="0">
                  <a:solidFill>
                    <a:srgbClr val="000000"/>
                  </a:solidFill>
                  <a:latin typeface="Arial Narrow" panose="020B0606020202030204" pitchFamily="34" charset="0"/>
                </a:rPr>
                <a:t>18 </a:t>
              </a:r>
              <a:r>
                <a:rPr lang="hi-IN" altLang="en-US" sz="1000" b="1" dirty="0">
                  <a:solidFill>
                    <a:srgbClr val="000000"/>
                  </a:solidFill>
                  <a:latin typeface="Arial Narrow" panose="020B0606020202030204" pitchFamily="34" charset="0"/>
                </a:rPr>
                <a:t>अमुख्य</a:t>
              </a:r>
              <a:endParaRPr lang="en-US" altLang="en-US" sz="1000" b="1" dirty="0">
                <a:solidFill>
                  <a:srgbClr val="000000"/>
                </a:solidFill>
                <a:latin typeface="Arial Narrow" panose="020B0606020202030204" pitchFamily="34" charset="0"/>
              </a:endParaRPr>
            </a:p>
          </p:txBody>
        </p:sp>
        <p:sp>
          <p:nvSpPr>
            <p:cNvPr id="134231" name="Rectangle 228">
              <a:extLst>
                <a:ext uri="{FF2B5EF4-FFF2-40B4-BE49-F238E27FC236}">
                  <a16:creationId xmlns:a16="http://schemas.microsoft.com/office/drawing/2014/main" id="{7C877B67-A50F-460B-8C40-A8A2C52E1DA0}"/>
                </a:ext>
              </a:extLst>
            </p:cNvPr>
            <p:cNvSpPr>
              <a:spLocks noChangeArrowheads="1"/>
            </p:cNvSpPr>
            <p:nvPr/>
          </p:nvSpPr>
          <p:spPr bwMode="auto">
            <a:xfrm>
              <a:off x="144" y="1872"/>
              <a:ext cx="528" cy="288"/>
            </a:xfrm>
            <a:prstGeom prst="rect">
              <a:avLst/>
            </a:prstGeom>
            <a:blipFill dpi="0" rotWithShape="1">
              <a:blip r:embed="rId3"/>
              <a:srcRect/>
              <a:tile tx="0" ty="0" sx="100000" sy="100000" flip="none" algn="tl"/>
            </a:blipFill>
            <a:ln>
              <a:noFill/>
            </a:ln>
            <a:effectLst>
              <a:outerShdw dist="35921" dir="2700000" algn="ctr" rotWithShape="0">
                <a:schemeClr val="tx1"/>
              </a:outerShdw>
            </a:effectLst>
            <a:extLst>
              <a:ext uri="{91240B29-F687-4F45-9708-019B960494DF}">
                <a14:hiddenLine xmlns:a14="http://schemas.microsoft.com/office/drawing/2010/main" w="317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fontAlgn="base">
                <a:spcBef>
                  <a:spcPct val="0"/>
                </a:spcBef>
                <a:spcAft>
                  <a:spcPct val="0"/>
                </a:spcAft>
                <a:buNone/>
              </a:pPr>
              <a:r>
                <a:rPr lang="hi-IN" altLang="en-US" sz="1000" b="1" dirty="0">
                  <a:solidFill>
                    <a:srgbClr val="000000"/>
                  </a:solidFill>
                  <a:latin typeface="Arial Narrow" panose="020B0606020202030204" pitchFamily="34" charset="0"/>
                </a:rPr>
                <a:t>संहिता</a:t>
              </a:r>
              <a:r>
                <a:rPr lang="sv-SE" altLang="en-US" sz="1000" b="1" dirty="0">
                  <a:solidFill>
                    <a:srgbClr val="000000"/>
                  </a:solidFill>
                  <a:latin typeface="Arial Narrow" panose="020B0606020202030204" pitchFamily="34" charset="0"/>
                </a:rPr>
                <a:t> </a:t>
              </a:r>
              <a:r>
                <a:rPr lang="hi-IN" altLang="en-US" sz="1000" b="1" dirty="0">
                  <a:solidFill>
                    <a:srgbClr val="000000"/>
                  </a:solidFill>
                  <a:latin typeface="Arial Narrow" panose="020B0606020202030204" pitchFamily="34" charset="0"/>
                </a:rPr>
                <a:t>मंत्र</a:t>
              </a:r>
              <a:endParaRPr lang="en-US" altLang="en-US" sz="900" dirty="0">
                <a:solidFill>
                  <a:srgbClr val="000000"/>
                </a:solidFill>
                <a:latin typeface="Arial Narrow" panose="020B0606020202030204" pitchFamily="34" charset="0"/>
              </a:endParaRPr>
            </a:p>
          </p:txBody>
        </p:sp>
        <p:sp>
          <p:nvSpPr>
            <p:cNvPr id="134232" name="Rectangle 229">
              <a:extLst>
                <a:ext uri="{FF2B5EF4-FFF2-40B4-BE49-F238E27FC236}">
                  <a16:creationId xmlns:a16="http://schemas.microsoft.com/office/drawing/2014/main" id="{D4EF8B51-DE3F-464E-8797-C0ED4932E37D}"/>
                </a:ext>
              </a:extLst>
            </p:cNvPr>
            <p:cNvSpPr>
              <a:spLocks noChangeArrowheads="1"/>
            </p:cNvSpPr>
            <p:nvPr/>
          </p:nvSpPr>
          <p:spPr bwMode="auto">
            <a:xfrm>
              <a:off x="144" y="2208"/>
              <a:ext cx="528" cy="288"/>
            </a:xfrm>
            <a:prstGeom prst="rect">
              <a:avLst/>
            </a:prstGeom>
            <a:blipFill dpi="0" rotWithShape="1">
              <a:blip r:embed="rId3"/>
              <a:srcRect/>
              <a:tile tx="0" ty="0" sx="100000" sy="100000" flip="none" algn="tl"/>
            </a:blipFill>
            <a:ln>
              <a:noFill/>
            </a:ln>
            <a:effectLst>
              <a:outerShdw dist="35921" dir="2700000" algn="ctr" rotWithShape="0">
                <a:schemeClr val="tx1"/>
              </a:outerShdw>
            </a:effectLst>
            <a:extLst>
              <a:ext uri="{91240B29-F687-4F45-9708-019B960494DF}">
                <a14:hiddenLine xmlns:a14="http://schemas.microsoft.com/office/drawing/2010/main" w="317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fontAlgn="base">
                <a:spcBef>
                  <a:spcPct val="0"/>
                </a:spcBef>
                <a:spcAft>
                  <a:spcPct val="0"/>
                </a:spcAft>
                <a:buNone/>
              </a:pPr>
              <a:r>
                <a:rPr lang="hi-IN" altLang="en-US" sz="1000" b="1" dirty="0">
                  <a:solidFill>
                    <a:srgbClr val="000000"/>
                  </a:solidFill>
                  <a:latin typeface="Arial Narrow" panose="020B0606020202030204" pitchFamily="34" charset="0"/>
                </a:rPr>
                <a:t>ब्राह्मणी</a:t>
              </a:r>
              <a:r>
                <a:rPr lang="sv-SE" altLang="en-US" sz="1000" b="1" dirty="0">
                  <a:solidFill>
                    <a:srgbClr val="000000"/>
                  </a:solidFill>
                  <a:latin typeface="Arial Narrow" panose="020B0606020202030204" pitchFamily="34" charset="0"/>
                </a:rPr>
                <a:t> </a:t>
              </a:r>
              <a:r>
                <a:rPr lang="hi-IN" altLang="en-US" sz="1000" b="1" dirty="0">
                  <a:solidFill>
                    <a:srgbClr val="000000"/>
                  </a:solidFill>
                  <a:latin typeface="Arial Narrow" panose="020B0606020202030204" pitchFamily="34" charset="0"/>
                </a:rPr>
                <a:t>मंत्रों </a:t>
              </a:r>
              <a:endParaRPr lang="sv-SE" altLang="en-US" sz="1000" b="1" dirty="0">
                <a:solidFill>
                  <a:srgbClr val="000000"/>
                </a:solidFill>
                <a:latin typeface="Arial Narrow" panose="020B0606020202030204" pitchFamily="34" charset="0"/>
              </a:endParaRPr>
            </a:p>
            <a:p>
              <a:pPr algn="ctr" fontAlgn="base">
                <a:spcBef>
                  <a:spcPct val="0"/>
                </a:spcBef>
                <a:spcAft>
                  <a:spcPct val="0"/>
                </a:spcAft>
                <a:buNone/>
              </a:pPr>
              <a:r>
                <a:rPr lang="hi-IN" altLang="en-US" sz="1000" b="1" dirty="0">
                  <a:solidFill>
                    <a:srgbClr val="000000"/>
                  </a:solidFill>
                  <a:latin typeface="Arial Narrow" panose="020B0606020202030204" pitchFamily="34" charset="0"/>
                </a:rPr>
                <a:t>की अनुष्ठान </a:t>
              </a:r>
              <a:endParaRPr lang="sv-SE" altLang="en-US" sz="1000" b="1" dirty="0">
                <a:solidFill>
                  <a:srgbClr val="000000"/>
                </a:solidFill>
                <a:latin typeface="Arial Narrow" panose="020B0606020202030204" pitchFamily="34" charset="0"/>
              </a:endParaRPr>
            </a:p>
            <a:p>
              <a:pPr algn="ctr" fontAlgn="base">
                <a:spcBef>
                  <a:spcPct val="0"/>
                </a:spcBef>
                <a:spcAft>
                  <a:spcPct val="0"/>
                </a:spcAft>
                <a:buNone/>
              </a:pPr>
              <a:r>
                <a:rPr lang="hi-IN" altLang="en-US" sz="1000" b="1" dirty="0">
                  <a:solidFill>
                    <a:srgbClr val="000000"/>
                  </a:solidFill>
                  <a:latin typeface="Arial Narrow" panose="020B0606020202030204" pitchFamily="34" charset="0"/>
                </a:rPr>
                <a:t>व्याख्या</a:t>
              </a:r>
              <a:endParaRPr lang="en-US" altLang="en-US" sz="900" dirty="0">
                <a:solidFill>
                  <a:srgbClr val="000000"/>
                </a:solidFill>
                <a:latin typeface="Arial Narrow" panose="020B0606020202030204" pitchFamily="34" charset="0"/>
              </a:endParaRPr>
            </a:p>
          </p:txBody>
        </p:sp>
        <p:sp>
          <p:nvSpPr>
            <p:cNvPr id="134233" name="Rectangle 230">
              <a:extLst>
                <a:ext uri="{FF2B5EF4-FFF2-40B4-BE49-F238E27FC236}">
                  <a16:creationId xmlns:a16="http://schemas.microsoft.com/office/drawing/2014/main" id="{71C99415-260B-4D27-9E4B-4B699B7C8F18}"/>
                </a:ext>
              </a:extLst>
            </p:cNvPr>
            <p:cNvSpPr>
              <a:spLocks noChangeArrowheads="1"/>
            </p:cNvSpPr>
            <p:nvPr/>
          </p:nvSpPr>
          <p:spPr bwMode="auto">
            <a:xfrm>
              <a:off x="144" y="2544"/>
              <a:ext cx="528" cy="288"/>
            </a:xfrm>
            <a:prstGeom prst="rect">
              <a:avLst/>
            </a:prstGeom>
            <a:blipFill dpi="0" rotWithShape="1">
              <a:blip r:embed="rId3"/>
              <a:srcRect/>
              <a:tile tx="0" ty="0" sx="100000" sy="100000" flip="none" algn="tl"/>
            </a:blipFill>
            <a:ln>
              <a:noFill/>
            </a:ln>
            <a:effectLst>
              <a:outerShdw dist="35921" dir="2700000" algn="ctr" rotWithShape="0">
                <a:schemeClr val="tx1"/>
              </a:outerShdw>
            </a:effectLst>
            <a:extLst>
              <a:ext uri="{91240B29-F687-4F45-9708-019B960494DF}">
                <a14:hiddenLine xmlns:a14="http://schemas.microsoft.com/office/drawing/2010/main" w="317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fontAlgn="base">
                <a:spcBef>
                  <a:spcPct val="0"/>
                </a:spcBef>
                <a:spcAft>
                  <a:spcPct val="0"/>
                </a:spcAft>
                <a:buNone/>
              </a:pPr>
              <a:r>
                <a:rPr lang="hi-IN" altLang="en-US" sz="1000" b="1" dirty="0">
                  <a:solidFill>
                    <a:srgbClr val="000000"/>
                  </a:solidFill>
                  <a:latin typeface="Arial Narrow" panose="020B0606020202030204" pitchFamily="34" charset="0"/>
                </a:rPr>
                <a:t>अरण्यकसी</a:t>
              </a:r>
              <a:r>
                <a:rPr lang="sv-SE" altLang="en-US" sz="1000" b="1" dirty="0">
                  <a:solidFill>
                    <a:srgbClr val="000000"/>
                  </a:solidFill>
                  <a:latin typeface="Arial Narrow" panose="020B0606020202030204" pitchFamily="34" charset="0"/>
                </a:rPr>
                <a:t> </a:t>
              </a:r>
            </a:p>
            <a:p>
              <a:pPr algn="ctr" fontAlgn="base">
                <a:spcBef>
                  <a:spcPct val="0"/>
                </a:spcBef>
                <a:spcAft>
                  <a:spcPct val="0"/>
                </a:spcAft>
                <a:buNone/>
              </a:pPr>
              <a:r>
                <a:rPr lang="hi-IN" altLang="en-US" sz="1000" b="1" dirty="0">
                  <a:solidFill>
                    <a:srgbClr val="000000"/>
                  </a:solidFill>
                  <a:latin typeface="Arial Narrow" panose="020B0606020202030204" pitchFamily="34" charset="0"/>
                </a:rPr>
                <a:t>मंत्रों की </a:t>
              </a:r>
              <a:endParaRPr lang="sv-SE" altLang="en-US" sz="1000" b="1" dirty="0">
                <a:solidFill>
                  <a:srgbClr val="000000"/>
                </a:solidFill>
                <a:latin typeface="Arial Narrow" panose="020B0606020202030204" pitchFamily="34" charset="0"/>
              </a:endParaRPr>
            </a:p>
            <a:p>
              <a:pPr algn="ctr" fontAlgn="base">
                <a:spcBef>
                  <a:spcPct val="0"/>
                </a:spcBef>
                <a:spcAft>
                  <a:spcPct val="0"/>
                </a:spcAft>
                <a:buNone/>
              </a:pPr>
              <a:r>
                <a:rPr lang="hi-IN" altLang="en-US" sz="1000" b="1" dirty="0">
                  <a:solidFill>
                    <a:srgbClr val="000000"/>
                  </a:solidFill>
                  <a:latin typeface="Arial Narrow" panose="020B0606020202030204" pitchFamily="34" charset="0"/>
                </a:rPr>
                <a:t>गूढ़ व्याख्या</a:t>
              </a:r>
              <a:endParaRPr lang="en-US" altLang="en-US" sz="900" dirty="0">
                <a:solidFill>
                  <a:srgbClr val="000000"/>
                </a:solidFill>
                <a:latin typeface="Arial Narrow" panose="020B0606020202030204" pitchFamily="34" charset="0"/>
              </a:endParaRPr>
            </a:p>
          </p:txBody>
        </p:sp>
        <p:sp>
          <p:nvSpPr>
            <p:cNvPr id="134234" name="Rectangle 231">
              <a:extLst>
                <a:ext uri="{FF2B5EF4-FFF2-40B4-BE49-F238E27FC236}">
                  <a16:creationId xmlns:a16="http://schemas.microsoft.com/office/drawing/2014/main" id="{47997817-C376-4092-A6A8-C9B8671388B3}"/>
                </a:ext>
              </a:extLst>
            </p:cNvPr>
            <p:cNvSpPr>
              <a:spLocks noChangeArrowheads="1"/>
            </p:cNvSpPr>
            <p:nvPr/>
          </p:nvSpPr>
          <p:spPr bwMode="auto">
            <a:xfrm>
              <a:off x="144" y="2880"/>
              <a:ext cx="528" cy="368"/>
            </a:xfrm>
            <a:prstGeom prst="rect">
              <a:avLst/>
            </a:prstGeom>
            <a:blipFill dpi="0" rotWithShape="1">
              <a:blip r:embed="rId3"/>
              <a:srcRect/>
              <a:tile tx="0" ty="0" sx="100000" sy="100000" flip="none" algn="tl"/>
            </a:blipFill>
            <a:ln>
              <a:noFill/>
            </a:ln>
            <a:effectLst>
              <a:outerShdw dist="35921" dir="2700000" algn="ctr" rotWithShape="0">
                <a:schemeClr val="tx1"/>
              </a:outerShdw>
            </a:effectLst>
            <a:extLst>
              <a:ext uri="{91240B29-F687-4F45-9708-019B960494DF}">
                <a14:hiddenLine xmlns:a14="http://schemas.microsoft.com/office/drawing/2010/main" w="317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fontAlgn="base">
                <a:spcBef>
                  <a:spcPct val="0"/>
                </a:spcBef>
                <a:spcAft>
                  <a:spcPct val="0"/>
                </a:spcAft>
                <a:buNone/>
              </a:pPr>
              <a:r>
                <a:rPr lang="hi-IN" altLang="en-US" sz="1000" b="1" dirty="0">
                  <a:solidFill>
                    <a:srgbClr val="000000"/>
                  </a:solidFill>
                  <a:latin typeface="Arial Narrow" panose="020B0606020202030204" pitchFamily="34" charset="0"/>
                </a:rPr>
                <a:t>उपनिषद</a:t>
              </a:r>
              <a:endParaRPr lang="sv-SE" altLang="en-US" sz="1000" b="1" dirty="0">
                <a:solidFill>
                  <a:srgbClr val="000000"/>
                </a:solidFill>
                <a:latin typeface="Arial Narrow" panose="020B0606020202030204" pitchFamily="34" charset="0"/>
              </a:endParaRPr>
            </a:p>
            <a:p>
              <a:pPr algn="ctr" fontAlgn="base">
                <a:spcBef>
                  <a:spcPct val="0"/>
                </a:spcBef>
                <a:spcAft>
                  <a:spcPct val="0"/>
                </a:spcAft>
                <a:buNone/>
              </a:pPr>
              <a:r>
                <a:rPr lang="hi-IN" altLang="en-US" sz="1000" b="1" dirty="0">
                  <a:solidFill>
                    <a:srgbClr val="000000"/>
                  </a:solidFill>
                  <a:latin typeface="Arial Narrow" panose="020B0606020202030204" pitchFamily="34" charset="0"/>
                </a:rPr>
                <a:t>ब्राह्मण </a:t>
              </a:r>
              <a:endParaRPr lang="sv-SE" altLang="en-US" sz="1000" b="1" dirty="0">
                <a:solidFill>
                  <a:srgbClr val="000000"/>
                </a:solidFill>
                <a:latin typeface="Arial Narrow" panose="020B0606020202030204" pitchFamily="34" charset="0"/>
              </a:endParaRPr>
            </a:p>
            <a:p>
              <a:pPr algn="ctr" fontAlgn="base">
                <a:spcBef>
                  <a:spcPct val="0"/>
                </a:spcBef>
                <a:spcAft>
                  <a:spcPct val="0"/>
                </a:spcAft>
                <a:buNone/>
              </a:pPr>
              <a:r>
                <a:rPr lang="hi-IN" altLang="en-US" sz="1000" b="1" dirty="0">
                  <a:solidFill>
                    <a:srgbClr val="000000"/>
                  </a:solidFill>
                  <a:latin typeface="Arial Narrow" panose="020B0606020202030204" pitchFamily="34" charset="0"/>
                </a:rPr>
                <a:t>का ज्ञान-कांड </a:t>
              </a:r>
              <a:endParaRPr lang="sv-SE" altLang="en-US" sz="1000" b="1" dirty="0">
                <a:solidFill>
                  <a:srgbClr val="000000"/>
                </a:solidFill>
                <a:latin typeface="Arial Narrow" panose="020B0606020202030204" pitchFamily="34" charset="0"/>
              </a:endParaRPr>
            </a:p>
            <a:p>
              <a:pPr algn="ctr" fontAlgn="base">
                <a:spcBef>
                  <a:spcPct val="0"/>
                </a:spcBef>
                <a:spcAft>
                  <a:spcPct val="0"/>
                </a:spcAft>
                <a:buNone/>
              </a:pPr>
              <a:r>
                <a:rPr lang="hi-IN" altLang="en-US" sz="1000" b="1" dirty="0">
                  <a:solidFill>
                    <a:srgbClr val="000000"/>
                  </a:solidFill>
                  <a:latin typeface="Arial Narrow" panose="020B0606020202030204" pitchFamily="34" charset="0"/>
                </a:rPr>
                <a:t>दर्शन</a:t>
              </a:r>
              <a:endParaRPr lang="en-US" altLang="en-US" sz="800" dirty="0">
                <a:solidFill>
                  <a:srgbClr val="000000"/>
                </a:solidFill>
                <a:latin typeface="Arial Narrow" panose="020B0606020202030204" pitchFamily="34" charset="0"/>
              </a:endParaRPr>
            </a:p>
          </p:txBody>
        </p:sp>
        <p:sp>
          <p:nvSpPr>
            <p:cNvPr id="159" name="Rectangle 232">
              <a:extLst>
                <a:ext uri="{FF2B5EF4-FFF2-40B4-BE49-F238E27FC236}">
                  <a16:creationId xmlns:a16="http://schemas.microsoft.com/office/drawing/2014/main" id="{126920B9-A67E-4C4E-A65B-0B71D0CEC989}"/>
                </a:ext>
              </a:extLst>
            </p:cNvPr>
            <p:cNvSpPr>
              <a:spLocks noChangeArrowheads="1"/>
            </p:cNvSpPr>
            <p:nvPr/>
          </p:nvSpPr>
          <p:spPr bwMode="auto">
            <a:xfrm>
              <a:off x="1344" y="1872"/>
              <a:ext cx="528" cy="288"/>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w="3175">
              <a:noFill/>
              <a:miter lim="800000"/>
              <a:headEnd/>
              <a:tailEnd/>
            </a:ln>
            <a:effectLst>
              <a:outerShdw dist="35921" dir="2700000" algn="ctr" rotWithShape="0">
                <a:schemeClr val="tx1"/>
              </a:outerShdw>
            </a:effectLst>
          </p:spPr>
          <p:txBody>
            <a:bodyPr wrap="none" anchor="ctr"/>
            <a:lstStyle/>
            <a:p>
              <a:pPr algn="ctr" fontAlgn="base">
                <a:spcBef>
                  <a:spcPct val="0"/>
                </a:spcBef>
                <a:spcAft>
                  <a:spcPct val="0"/>
                </a:spcAft>
                <a:defRPr/>
              </a:pPr>
              <a:r>
                <a:rPr lang="hi-IN" sz="1000" b="1" dirty="0">
                  <a:solidFill>
                    <a:srgbClr val="000000"/>
                  </a:solidFill>
                  <a:latin typeface="Arial Narrow" pitchFamily="34" charset="0"/>
                </a:rPr>
                <a:t>कल्प</a:t>
              </a:r>
              <a:endParaRPr lang="sv-SE" sz="1000" b="1" dirty="0">
                <a:solidFill>
                  <a:srgbClr val="000000"/>
                </a:solidFill>
                <a:latin typeface="Arial Narrow" pitchFamily="34" charset="0"/>
              </a:endParaRPr>
            </a:p>
            <a:p>
              <a:pPr algn="ctr" fontAlgn="base">
                <a:spcBef>
                  <a:spcPct val="0"/>
                </a:spcBef>
                <a:spcAft>
                  <a:spcPct val="0"/>
                </a:spcAft>
                <a:defRPr/>
              </a:pPr>
              <a:r>
                <a:rPr lang="hi-IN" sz="1000" b="1" dirty="0">
                  <a:solidFill>
                    <a:srgbClr val="000000"/>
                  </a:solidFill>
                  <a:latin typeface="Arial Narrow" pitchFamily="34" charset="0"/>
                </a:rPr>
                <a:t>अनुष्ठान विवरण</a:t>
              </a:r>
              <a:endParaRPr lang="en-US" sz="900" dirty="0">
                <a:solidFill>
                  <a:srgbClr val="000000"/>
                </a:solidFill>
                <a:latin typeface="Arial Narrow" pitchFamily="34" charset="0"/>
              </a:endParaRPr>
            </a:p>
          </p:txBody>
        </p:sp>
        <p:sp>
          <p:nvSpPr>
            <p:cNvPr id="160" name="Rectangle 233">
              <a:extLst>
                <a:ext uri="{FF2B5EF4-FFF2-40B4-BE49-F238E27FC236}">
                  <a16:creationId xmlns:a16="http://schemas.microsoft.com/office/drawing/2014/main" id="{B16C79BD-A396-4C4D-BF9D-A13D6C00BAE6}"/>
                </a:ext>
              </a:extLst>
            </p:cNvPr>
            <p:cNvSpPr>
              <a:spLocks noChangeArrowheads="1"/>
            </p:cNvSpPr>
            <p:nvPr/>
          </p:nvSpPr>
          <p:spPr bwMode="auto">
            <a:xfrm>
              <a:off x="1344" y="2208"/>
              <a:ext cx="528" cy="288"/>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w="3175">
              <a:noFill/>
              <a:miter lim="800000"/>
              <a:headEnd/>
              <a:tailEnd/>
            </a:ln>
            <a:effectLst>
              <a:outerShdw dist="35921" dir="2700000" algn="ctr" rotWithShape="0">
                <a:schemeClr val="tx1"/>
              </a:outerShdw>
            </a:effectLst>
          </p:spPr>
          <p:txBody>
            <a:bodyPr wrap="none" anchor="ctr"/>
            <a:lstStyle/>
            <a:p>
              <a:pPr algn="ctr" fontAlgn="base">
                <a:spcBef>
                  <a:spcPct val="0"/>
                </a:spcBef>
                <a:spcAft>
                  <a:spcPct val="0"/>
                </a:spcAft>
                <a:defRPr/>
              </a:pPr>
              <a:r>
                <a:rPr lang="hi-IN" sz="1000" b="1" dirty="0">
                  <a:solidFill>
                    <a:srgbClr val="000000"/>
                  </a:solidFill>
                  <a:latin typeface="Arial Narrow" pitchFamily="34" charset="0"/>
                </a:rPr>
                <a:t>शिक्षा</a:t>
              </a:r>
              <a:endParaRPr lang="sv-SE" sz="1000" b="1" dirty="0">
                <a:solidFill>
                  <a:srgbClr val="000000"/>
                </a:solidFill>
                <a:latin typeface="Arial Narrow" pitchFamily="34" charset="0"/>
              </a:endParaRPr>
            </a:p>
            <a:p>
              <a:pPr algn="ctr" fontAlgn="base">
                <a:spcBef>
                  <a:spcPct val="0"/>
                </a:spcBef>
                <a:spcAft>
                  <a:spcPct val="0"/>
                </a:spcAft>
                <a:defRPr/>
              </a:pPr>
              <a:r>
                <a:rPr lang="hi-IN" sz="1000" b="1" dirty="0">
                  <a:solidFill>
                    <a:srgbClr val="000000"/>
                  </a:solidFill>
                  <a:latin typeface="Arial Narrow" pitchFamily="34" charset="0"/>
                </a:rPr>
                <a:t>उच्चारण</a:t>
              </a:r>
              <a:endParaRPr lang="en-US" sz="900" dirty="0">
                <a:solidFill>
                  <a:srgbClr val="000000"/>
                </a:solidFill>
                <a:latin typeface="Arial Narrow" pitchFamily="34" charset="0"/>
              </a:endParaRPr>
            </a:p>
          </p:txBody>
        </p:sp>
        <p:sp>
          <p:nvSpPr>
            <p:cNvPr id="161" name="Rectangle 234">
              <a:extLst>
                <a:ext uri="{FF2B5EF4-FFF2-40B4-BE49-F238E27FC236}">
                  <a16:creationId xmlns:a16="http://schemas.microsoft.com/office/drawing/2014/main" id="{2365E051-7646-43E5-A7DB-F5334AD39E79}"/>
                </a:ext>
              </a:extLst>
            </p:cNvPr>
            <p:cNvSpPr>
              <a:spLocks noChangeArrowheads="1"/>
            </p:cNvSpPr>
            <p:nvPr/>
          </p:nvSpPr>
          <p:spPr bwMode="auto">
            <a:xfrm>
              <a:off x="1344" y="2544"/>
              <a:ext cx="528" cy="288"/>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w="3175">
              <a:noFill/>
              <a:miter lim="800000"/>
              <a:headEnd/>
              <a:tailEnd/>
            </a:ln>
            <a:effectLst>
              <a:outerShdw dist="35921" dir="2700000" algn="ctr" rotWithShape="0">
                <a:schemeClr val="tx1"/>
              </a:outerShdw>
            </a:effectLst>
          </p:spPr>
          <p:txBody>
            <a:bodyPr wrap="none" anchor="ctr"/>
            <a:lstStyle/>
            <a:p>
              <a:pPr algn="ctr" fontAlgn="base">
                <a:spcBef>
                  <a:spcPct val="0"/>
                </a:spcBef>
                <a:spcAft>
                  <a:spcPct val="0"/>
                </a:spcAft>
                <a:defRPr/>
              </a:pPr>
              <a:r>
                <a:rPr lang="hi-IN" sz="1000" b="1" dirty="0">
                  <a:solidFill>
                    <a:srgbClr val="000000"/>
                  </a:solidFill>
                  <a:latin typeface="Arial Narrow" pitchFamily="34" charset="0"/>
                </a:rPr>
                <a:t>व्याकरण</a:t>
              </a:r>
              <a:r>
                <a:rPr lang="sv-SE" sz="1000" b="1" dirty="0">
                  <a:solidFill>
                    <a:srgbClr val="000000"/>
                  </a:solidFill>
                  <a:latin typeface="Arial Narrow" pitchFamily="34" charset="0"/>
                </a:rPr>
                <a:t>:</a:t>
              </a:r>
            </a:p>
            <a:p>
              <a:pPr algn="ctr" fontAlgn="base">
                <a:spcBef>
                  <a:spcPct val="0"/>
                </a:spcBef>
                <a:spcAft>
                  <a:spcPct val="0"/>
                </a:spcAft>
                <a:defRPr/>
              </a:pPr>
              <a:r>
                <a:rPr lang="hi-IN" sz="1000" b="1" dirty="0">
                  <a:solidFill>
                    <a:srgbClr val="000000"/>
                  </a:solidFill>
                  <a:latin typeface="Arial Narrow" pitchFamily="34" charset="0"/>
                </a:rPr>
                <a:t>व्याकरण</a:t>
              </a:r>
              <a:endParaRPr lang="en-US" sz="900" dirty="0">
                <a:solidFill>
                  <a:srgbClr val="000000"/>
                </a:solidFill>
                <a:latin typeface="Arial Narrow" pitchFamily="34" charset="0"/>
              </a:endParaRPr>
            </a:p>
          </p:txBody>
        </p:sp>
        <p:sp>
          <p:nvSpPr>
            <p:cNvPr id="162" name="Rectangle 235">
              <a:extLst>
                <a:ext uri="{FF2B5EF4-FFF2-40B4-BE49-F238E27FC236}">
                  <a16:creationId xmlns:a16="http://schemas.microsoft.com/office/drawing/2014/main" id="{734023F8-81F9-4C3C-A964-011B80630C4F}"/>
                </a:ext>
              </a:extLst>
            </p:cNvPr>
            <p:cNvSpPr>
              <a:spLocks noChangeArrowheads="1"/>
            </p:cNvSpPr>
            <p:nvPr/>
          </p:nvSpPr>
          <p:spPr bwMode="auto">
            <a:xfrm>
              <a:off x="1344" y="2880"/>
              <a:ext cx="528" cy="288"/>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w="3175">
              <a:noFill/>
              <a:miter lim="800000"/>
              <a:headEnd/>
              <a:tailEnd/>
            </a:ln>
            <a:effectLst>
              <a:outerShdw dist="35921" dir="2700000" algn="ctr" rotWithShape="0">
                <a:schemeClr val="tx1"/>
              </a:outerShdw>
            </a:effectLst>
          </p:spPr>
          <p:txBody>
            <a:bodyPr wrap="none" anchor="ctr"/>
            <a:lstStyle/>
            <a:p>
              <a:pPr algn="ctr" fontAlgn="base">
                <a:spcBef>
                  <a:spcPct val="0"/>
                </a:spcBef>
                <a:spcAft>
                  <a:spcPct val="0"/>
                </a:spcAft>
                <a:defRPr/>
              </a:pPr>
              <a:r>
                <a:rPr lang="hi-IN" sz="1000" b="1" dirty="0">
                  <a:solidFill>
                    <a:srgbClr val="000000"/>
                  </a:solidFill>
                  <a:latin typeface="Arial Narrow" pitchFamily="34" charset="0"/>
                </a:rPr>
                <a:t>निरुक्त:</a:t>
              </a:r>
              <a:endParaRPr lang="sv-SE" sz="1000" b="1" dirty="0">
                <a:solidFill>
                  <a:srgbClr val="000000"/>
                </a:solidFill>
                <a:latin typeface="Arial Narrow" pitchFamily="34" charset="0"/>
              </a:endParaRPr>
            </a:p>
            <a:p>
              <a:pPr algn="ctr" fontAlgn="base">
                <a:spcBef>
                  <a:spcPct val="0"/>
                </a:spcBef>
                <a:spcAft>
                  <a:spcPct val="0"/>
                </a:spcAft>
                <a:defRPr/>
              </a:pPr>
              <a:r>
                <a:rPr lang="hi-IN" sz="1000" b="1" dirty="0">
                  <a:solidFill>
                    <a:srgbClr val="000000"/>
                  </a:solidFill>
                  <a:latin typeface="Arial Narrow" pitchFamily="34" charset="0"/>
                </a:rPr>
                <a:t>शब्द-साधन</a:t>
              </a:r>
              <a:endParaRPr lang="en-US" sz="900" dirty="0">
                <a:solidFill>
                  <a:srgbClr val="000000"/>
                </a:solidFill>
                <a:latin typeface="Arial Narrow" pitchFamily="34" charset="0"/>
              </a:endParaRPr>
            </a:p>
          </p:txBody>
        </p:sp>
        <p:sp>
          <p:nvSpPr>
            <p:cNvPr id="163" name="Rectangle 236">
              <a:extLst>
                <a:ext uri="{FF2B5EF4-FFF2-40B4-BE49-F238E27FC236}">
                  <a16:creationId xmlns:a16="http://schemas.microsoft.com/office/drawing/2014/main" id="{60D72BDF-B7DA-4E80-9199-EFF01DA7FF21}"/>
                </a:ext>
              </a:extLst>
            </p:cNvPr>
            <p:cNvSpPr>
              <a:spLocks noChangeArrowheads="1"/>
            </p:cNvSpPr>
            <p:nvPr/>
          </p:nvSpPr>
          <p:spPr bwMode="auto">
            <a:xfrm>
              <a:off x="1344" y="3216"/>
              <a:ext cx="528" cy="288"/>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w="3175">
              <a:noFill/>
              <a:miter lim="800000"/>
              <a:headEnd/>
              <a:tailEnd/>
            </a:ln>
            <a:effectLst>
              <a:outerShdw dist="35921" dir="2700000" algn="ctr" rotWithShape="0">
                <a:schemeClr val="tx1"/>
              </a:outerShdw>
            </a:effectLst>
          </p:spPr>
          <p:txBody>
            <a:bodyPr wrap="none" anchor="ctr"/>
            <a:lstStyle/>
            <a:p>
              <a:pPr algn="ctr" fontAlgn="base">
                <a:spcBef>
                  <a:spcPct val="0"/>
                </a:spcBef>
                <a:spcAft>
                  <a:spcPct val="0"/>
                </a:spcAft>
                <a:defRPr/>
              </a:pPr>
              <a:r>
                <a:rPr lang="hi-IN" sz="1000" b="1" dirty="0">
                  <a:solidFill>
                    <a:srgbClr val="000000"/>
                  </a:solidFill>
                  <a:latin typeface="Arial Narrow" pitchFamily="34" charset="0"/>
                </a:rPr>
                <a:t>छंद</a:t>
              </a:r>
              <a:endParaRPr lang="en-US" sz="1000" b="1" dirty="0">
                <a:solidFill>
                  <a:srgbClr val="000000"/>
                </a:solidFill>
                <a:latin typeface="Arial Narrow" pitchFamily="34" charset="0"/>
              </a:endParaRPr>
            </a:p>
            <a:p>
              <a:pPr algn="ctr" fontAlgn="base">
                <a:spcBef>
                  <a:spcPct val="0"/>
                </a:spcBef>
                <a:spcAft>
                  <a:spcPct val="0"/>
                </a:spcAft>
                <a:defRPr/>
              </a:pPr>
              <a:r>
                <a:rPr lang="en-US" sz="900" dirty="0">
                  <a:solidFill>
                    <a:srgbClr val="000000"/>
                  </a:solidFill>
                  <a:latin typeface="Arial Narrow" pitchFamily="34" charset="0"/>
                </a:rPr>
                <a:t>meters</a:t>
              </a:r>
            </a:p>
          </p:txBody>
        </p:sp>
        <p:sp>
          <p:nvSpPr>
            <p:cNvPr id="164" name="Rectangle 237">
              <a:extLst>
                <a:ext uri="{FF2B5EF4-FFF2-40B4-BE49-F238E27FC236}">
                  <a16:creationId xmlns:a16="http://schemas.microsoft.com/office/drawing/2014/main" id="{F7EAEADF-F419-4363-991E-59E1CD1F7226}"/>
                </a:ext>
              </a:extLst>
            </p:cNvPr>
            <p:cNvSpPr>
              <a:spLocks noChangeArrowheads="1"/>
            </p:cNvSpPr>
            <p:nvPr/>
          </p:nvSpPr>
          <p:spPr bwMode="auto">
            <a:xfrm>
              <a:off x="1344" y="3552"/>
              <a:ext cx="528" cy="366"/>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w="3175">
              <a:noFill/>
              <a:miter lim="800000"/>
              <a:headEnd/>
              <a:tailEnd/>
            </a:ln>
            <a:effectLst>
              <a:outerShdw dist="35921" dir="2700000" algn="ctr" rotWithShape="0">
                <a:schemeClr val="tx1"/>
              </a:outerShdw>
            </a:effectLst>
          </p:spPr>
          <p:txBody>
            <a:bodyPr wrap="none" anchor="ctr"/>
            <a:lstStyle/>
            <a:p>
              <a:pPr algn="ctr" fontAlgn="base">
                <a:spcBef>
                  <a:spcPct val="0"/>
                </a:spcBef>
                <a:spcAft>
                  <a:spcPct val="0"/>
                </a:spcAft>
                <a:defRPr/>
              </a:pPr>
              <a:r>
                <a:rPr lang="hi-IN" sz="1000" b="1" dirty="0">
                  <a:solidFill>
                    <a:srgbClr val="000000"/>
                  </a:solidFill>
                  <a:latin typeface="Arial Narrow" pitchFamily="34" charset="0"/>
                </a:rPr>
                <a:t>ज्योतिष</a:t>
              </a:r>
            </a:p>
            <a:p>
              <a:pPr algn="ctr" fontAlgn="base">
                <a:spcBef>
                  <a:spcPct val="0"/>
                </a:spcBef>
                <a:spcAft>
                  <a:spcPct val="0"/>
                </a:spcAft>
                <a:defRPr/>
              </a:pPr>
              <a:r>
                <a:rPr lang="hi-IN" sz="1000" b="1" dirty="0">
                  <a:solidFill>
                    <a:srgbClr val="000000"/>
                  </a:solidFill>
                  <a:latin typeface="Arial Narrow" pitchFamily="34" charset="0"/>
                </a:rPr>
                <a:t>खगोल </a:t>
              </a:r>
              <a:endParaRPr lang="sv-SE" sz="1000" b="1" dirty="0">
                <a:solidFill>
                  <a:srgbClr val="000000"/>
                </a:solidFill>
                <a:latin typeface="Arial Narrow" pitchFamily="34" charset="0"/>
              </a:endParaRPr>
            </a:p>
            <a:p>
              <a:pPr algn="ctr" fontAlgn="base">
                <a:spcBef>
                  <a:spcPct val="0"/>
                </a:spcBef>
                <a:spcAft>
                  <a:spcPct val="0"/>
                </a:spcAft>
                <a:defRPr/>
              </a:pPr>
              <a:r>
                <a:rPr lang="hi-IN" sz="1000" b="1" dirty="0">
                  <a:solidFill>
                    <a:srgbClr val="000000"/>
                  </a:solidFill>
                  <a:latin typeface="Arial Narrow" pitchFamily="34" charset="0"/>
                </a:rPr>
                <a:t>विज्ञान-समय </a:t>
              </a:r>
              <a:endParaRPr lang="sv-SE" sz="1000" b="1" dirty="0">
                <a:solidFill>
                  <a:srgbClr val="000000"/>
                </a:solidFill>
                <a:latin typeface="Arial Narrow" pitchFamily="34" charset="0"/>
              </a:endParaRPr>
            </a:p>
            <a:p>
              <a:pPr algn="ctr" fontAlgn="base">
                <a:spcBef>
                  <a:spcPct val="0"/>
                </a:spcBef>
                <a:spcAft>
                  <a:spcPct val="0"/>
                </a:spcAft>
                <a:defRPr/>
              </a:pPr>
              <a:r>
                <a:rPr lang="hi-IN" sz="1000" b="1" dirty="0">
                  <a:solidFill>
                    <a:srgbClr val="000000"/>
                  </a:solidFill>
                  <a:latin typeface="Arial Narrow" pitchFamily="34" charset="0"/>
                </a:rPr>
                <a:t>गणना</a:t>
              </a:r>
              <a:endParaRPr lang="en-US" sz="900" dirty="0">
                <a:solidFill>
                  <a:srgbClr val="000000"/>
                </a:solidFill>
                <a:latin typeface="Arial Narrow" pitchFamily="34" charset="0"/>
              </a:endParaRPr>
            </a:p>
          </p:txBody>
        </p:sp>
        <p:sp>
          <p:nvSpPr>
            <p:cNvPr id="165" name="Rectangle 238">
              <a:extLst>
                <a:ext uri="{FF2B5EF4-FFF2-40B4-BE49-F238E27FC236}">
                  <a16:creationId xmlns:a16="http://schemas.microsoft.com/office/drawing/2014/main" id="{EF39CB39-DF1C-4248-9FD5-AADFE4CCDA38}"/>
                </a:ext>
              </a:extLst>
            </p:cNvPr>
            <p:cNvSpPr>
              <a:spLocks noChangeArrowheads="1"/>
            </p:cNvSpPr>
            <p:nvPr/>
          </p:nvSpPr>
          <p:spPr bwMode="auto">
            <a:xfrm>
              <a:off x="3520" y="1872"/>
              <a:ext cx="528" cy="288"/>
            </a:xfrm>
            <a:prstGeom prst="rect">
              <a:avLst/>
            </a:prstGeom>
            <a:solidFill>
              <a:schemeClr val="accent1">
                <a:lumMod val="90000"/>
              </a:schemeClr>
            </a:solidFill>
            <a:ln w="3175">
              <a:noFill/>
              <a:miter lim="800000"/>
              <a:headEnd/>
              <a:tailEnd/>
            </a:ln>
            <a:effectLst>
              <a:outerShdw dist="35921" dir="2700000" algn="ctr" rotWithShape="0">
                <a:schemeClr val="tx1"/>
              </a:outerShdw>
            </a:effectLst>
          </p:spPr>
          <p:txBody>
            <a:bodyPr wrap="none" anchor="ctr"/>
            <a:lstStyle/>
            <a:p>
              <a:pPr algn="ctr" fontAlgn="base">
                <a:spcBef>
                  <a:spcPct val="0"/>
                </a:spcBef>
                <a:spcAft>
                  <a:spcPct val="0"/>
                </a:spcAft>
                <a:defRPr/>
              </a:pPr>
              <a:r>
                <a:rPr lang="hi-IN" sz="1000" b="1" dirty="0">
                  <a:solidFill>
                    <a:srgbClr val="000000"/>
                  </a:solidFill>
                  <a:latin typeface="Arial Narrow" pitchFamily="34" charset="0"/>
                </a:rPr>
                <a:t>वैष्णव</a:t>
              </a:r>
              <a:r>
                <a:rPr lang="sv-SE" sz="1000" b="1" dirty="0">
                  <a:solidFill>
                    <a:srgbClr val="000000"/>
                  </a:solidFill>
                  <a:latin typeface="Arial Narrow" pitchFamily="34" charset="0"/>
                </a:rPr>
                <a:t> </a:t>
              </a:r>
              <a:r>
                <a:rPr lang="hi-IN" sz="1000" b="1" dirty="0">
                  <a:solidFill>
                    <a:srgbClr val="000000"/>
                  </a:solidFill>
                  <a:latin typeface="Arial Narrow" pitchFamily="34" charset="0"/>
                </a:rPr>
                <a:t>पूजा</a:t>
              </a:r>
              <a:endParaRPr lang="en-US" sz="900" dirty="0">
                <a:solidFill>
                  <a:srgbClr val="000000"/>
                </a:solidFill>
                <a:latin typeface="Arial Narrow" pitchFamily="34" charset="0"/>
              </a:endParaRPr>
            </a:p>
          </p:txBody>
        </p:sp>
        <p:sp>
          <p:nvSpPr>
            <p:cNvPr id="166" name="Rectangle 239">
              <a:extLst>
                <a:ext uri="{FF2B5EF4-FFF2-40B4-BE49-F238E27FC236}">
                  <a16:creationId xmlns:a16="http://schemas.microsoft.com/office/drawing/2014/main" id="{21B3A30C-6974-4BE8-A7E8-0D87A43CBA52}"/>
                </a:ext>
              </a:extLst>
            </p:cNvPr>
            <p:cNvSpPr>
              <a:spLocks noChangeArrowheads="1"/>
            </p:cNvSpPr>
            <p:nvPr/>
          </p:nvSpPr>
          <p:spPr bwMode="auto">
            <a:xfrm>
              <a:off x="3362" y="2317"/>
              <a:ext cx="528" cy="288"/>
            </a:xfrm>
            <a:prstGeom prst="rect">
              <a:avLst/>
            </a:prstGeom>
            <a:solidFill>
              <a:schemeClr val="accent6">
                <a:lumMod val="40000"/>
                <a:lumOff val="60000"/>
              </a:schemeClr>
            </a:solidFill>
            <a:ln w="3175">
              <a:noFill/>
              <a:miter lim="800000"/>
              <a:headEnd/>
              <a:tailEnd/>
            </a:ln>
            <a:effectLst>
              <a:outerShdw dist="35921" dir="2700000" algn="ctr" rotWithShape="0">
                <a:schemeClr val="tx1"/>
              </a:outerShdw>
            </a:effectLst>
          </p:spPr>
          <p:txBody>
            <a:bodyPr wrap="none" anchor="ctr"/>
            <a:lstStyle/>
            <a:p>
              <a:pPr algn="ctr" fontAlgn="base">
                <a:spcBef>
                  <a:spcPct val="0"/>
                </a:spcBef>
                <a:spcAft>
                  <a:spcPct val="0"/>
                </a:spcAft>
                <a:defRPr/>
              </a:pPr>
              <a:r>
                <a:rPr lang="hi-IN" sz="1000" b="1" dirty="0">
                  <a:solidFill>
                    <a:srgbClr val="000000"/>
                  </a:solidFill>
                  <a:latin typeface="Arial Narrow" pitchFamily="34" charset="0"/>
                </a:rPr>
                <a:t>तामसिक</a:t>
              </a:r>
              <a:endParaRPr lang="en-US" sz="900" dirty="0">
                <a:solidFill>
                  <a:srgbClr val="000000"/>
                </a:solidFill>
                <a:latin typeface="Arial Narrow" pitchFamily="34" charset="0"/>
              </a:endParaRPr>
            </a:p>
          </p:txBody>
        </p:sp>
        <p:sp>
          <p:nvSpPr>
            <p:cNvPr id="167" name="Rectangle 240">
              <a:extLst>
                <a:ext uri="{FF2B5EF4-FFF2-40B4-BE49-F238E27FC236}">
                  <a16:creationId xmlns:a16="http://schemas.microsoft.com/office/drawing/2014/main" id="{C436B004-C0E0-4CF8-9CDE-E80717EC87FC}"/>
                </a:ext>
              </a:extLst>
            </p:cNvPr>
            <p:cNvSpPr>
              <a:spLocks noChangeArrowheads="1"/>
            </p:cNvSpPr>
            <p:nvPr/>
          </p:nvSpPr>
          <p:spPr bwMode="auto">
            <a:xfrm>
              <a:off x="3350" y="2976"/>
              <a:ext cx="528" cy="288"/>
            </a:xfrm>
            <a:prstGeom prst="rect">
              <a:avLst/>
            </a:prstGeom>
            <a:solidFill>
              <a:schemeClr val="accent6">
                <a:lumMod val="40000"/>
                <a:lumOff val="60000"/>
              </a:schemeClr>
            </a:solidFill>
            <a:ln w="3175">
              <a:noFill/>
              <a:miter lim="800000"/>
              <a:headEnd/>
              <a:tailEnd/>
            </a:ln>
            <a:effectLst>
              <a:outerShdw dist="35921" dir="2700000" algn="ctr" rotWithShape="0">
                <a:schemeClr val="tx1"/>
              </a:outerShdw>
            </a:effectLst>
          </p:spPr>
          <p:txBody>
            <a:bodyPr wrap="none" anchor="ctr"/>
            <a:lstStyle/>
            <a:p>
              <a:pPr algn="ctr" fontAlgn="base">
                <a:spcBef>
                  <a:spcPct val="0"/>
                </a:spcBef>
                <a:spcAft>
                  <a:spcPct val="0"/>
                </a:spcAft>
                <a:defRPr/>
              </a:pPr>
              <a:r>
                <a:rPr lang="hi-IN" sz="1000" b="1" dirty="0">
                  <a:solidFill>
                    <a:srgbClr val="000000"/>
                  </a:solidFill>
                  <a:latin typeface="Arial Narrow" pitchFamily="34" charset="0"/>
                </a:rPr>
                <a:t>सात्विक</a:t>
              </a:r>
              <a:endParaRPr lang="en-US" sz="900" dirty="0">
                <a:solidFill>
                  <a:srgbClr val="000000"/>
                </a:solidFill>
                <a:latin typeface="Arial Narrow" pitchFamily="34" charset="0"/>
              </a:endParaRPr>
            </a:p>
          </p:txBody>
        </p:sp>
      </p:grpSp>
      <p:sp>
        <p:nvSpPr>
          <p:cNvPr id="262" name="Rectangle 261">
            <a:extLst>
              <a:ext uri="{FF2B5EF4-FFF2-40B4-BE49-F238E27FC236}">
                <a16:creationId xmlns:a16="http://schemas.microsoft.com/office/drawing/2014/main" id="{7E978D0D-CDE0-4DE7-8984-797AA1175596}"/>
              </a:ext>
            </a:extLst>
          </p:cNvPr>
          <p:cNvSpPr/>
          <p:nvPr/>
        </p:nvSpPr>
        <p:spPr>
          <a:xfrm>
            <a:off x="1631950" y="6248400"/>
            <a:ext cx="1949450" cy="584200"/>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lgn="ctr" fontAlgn="base">
              <a:spcBef>
                <a:spcPct val="0"/>
              </a:spcBef>
              <a:spcAft>
                <a:spcPct val="0"/>
              </a:spcAft>
              <a:defRPr/>
            </a:pPr>
            <a:r>
              <a:rPr lang="hi-IN" sz="1600" b="1" i="1" kern="10" dirty="0">
                <a:ln w="9525">
                  <a:noFill/>
                  <a:round/>
                  <a:headEnd/>
                  <a:tailEnd/>
                </a:ln>
                <a:solidFill>
                  <a:srgbClr val="FFFFFF"/>
                </a:solidFill>
                <a:latin typeface="Times New Roman"/>
                <a:cs typeface="Times New Roman"/>
              </a:rPr>
              <a:t>सौजन्य :</a:t>
            </a:r>
            <a:endParaRPr lang="sv-SE" sz="1600" b="1" i="1" kern="10" dirty="0">
              <a:ln w="9525">
                <a:noFill/>
                <a:round/>
                <a:headEnd/>
                <a:tailEnd/>
              </a:ln>
              <a:solidFill>
                <a:srgbClr val="FFFFFF"/>
              </a:solidFill>
              <a:latin typeface="Times New Roman"/>
              <a:cs typeface="Times New Roman"/>
            </a:endParaRPr>
          </a:p>
          <a:p>
            <a:pPr algn="ctr" fontAlgn="base">
              <a:spcBef>
                <a:spcPct val="0"/>
              </a:spcBef>
              <a:spcAft>
                <a:spcPct val="0"/>
              </a:spcAft>
              <a:defRPr/>
            </a:pPr>
            <a:r>
              <a:rPr lang="hi-IN" sz="1600" b="1" i="1" kern="10" dirty="0">
                <a:ln w="9525">
                  <a:noFill/>
                  <a:round/>
                  <a:headEnd/>
                  <a:tailEnd/>
                </a:ln>
                <a:solidFill>
                  <a:srgbClr val="FFFFFF"/>
                </a:solidFill>
                <a:latin typeface="Times New Roman"/>
                <a:cs typeface="Times New Roman"/>
              </a:rPr>
              <a:t>त्याग चैतन्य दास</a:t>
            </a:r>
            <a:endParaRPr lang="en-US" sz="1600" dirty="0">
              <a:solidFill>
                <a:srgbClr val="FFFFFF"/>
              </a:solidFill>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6"/>
          <p:cNvSpPr txBox="1">
            <a:spLocks noGrp="1"/>
          </p:cNvSpPr>
          <p:nvPr>
            <p:ph type="subTitle" idx="1"/>
          </p:nvPr>
        </p:nvSpPr>
        <p:spPr>
          <a:xfrm>
            <a:off x="5964025" y="912050"/>
            <a:ext cx="6098700" cy="35889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1000"/>
              </a:spcBef>
              <a:spcAft>
                <a:spcPts val="0"/>
              </a:spcAft>
              <a:buClr>
                <a:srgbClr val="1D1601"/>
              </a:buClr>
              <a:buSzPts val="2000"/>
              <a:buNone/>
            </a:pPr>
            <a:r>
              <a:rPr lang="en-IN" sz="3000"/>
              <a:t>Bg. 2.46</a:t>
            </a:r>
            <a:endParaRPr sz="3000"/>
          </a:p>
          <a:p>
            <a:pPr marL="0" lvl="0" indent="0" algn="ctr" rtl="0">
              <a:lnSpc>
                <a:spcPct val="90000"/>
              </a:lnSpc>
              <a:spcBef>
                <a:spcPts val="1000"/>
              </a:spcBef>
              <a:spcAft>
                <a:spcPts val="0"/>
              </a:spcAft>
              <a:buClr>
                <a:srgbClr val="1D1601"/>
              </a:buClr>
              <a:buSzPts val="2000"/>
              <a:buNone/>
            </a:pPr>
            <a:endParaRPr sz="3000"/>
          </a:p>
          <a:p>
            <a:pPr marL="0" lvl="0" indent="0" algn="ctr" rtl="0">
              <a:lnSpc>
                <a:spcPct val="90000"/>
              </a:lnSpc>
              <a:spcBef>
                <a:spcPts val="1000"/>
              </a:spcBef>
              <a:spcAft>
                <a:spcPts val="0"/>
              </a:spcAft>
              <a:buClr>
                <a:srgbClr val="1D1601"/>
              </a:buClr>
              <a:buSzPts val="2000"/>
              <a:buNone/>
            </a:pPr>
            <a:r>
              <a:rPr lang="en-IN" sz="3000"/>
              <a:t>यावानर्थ उदपाने सर्वतः सम्प्लुतोदके ।</a:t>
            </a:r>
            <a:endParaRPr sz="3000"/>
          </a:p>
          <a:p>
            <a:pPr marL="0" lvl="0" indent="0" algn="ctr" rtl="0">
              <a:lnSpc>
                <a:spcPct val="90000"/>
              </a:lnSpc>
              <a:spcBef>
                <a:spcPts val="1000"/>
              </a:spcBef>
              <a:spcAft>
                <a:spcPts val="0"/>
              </a:spcAft>
              <a:buClr>
                <a:srgbClr val="1D1601"/>
              </a:buClr>
              <a:buSzPts val="2000"/>
              <a:buNone/>
            </a:pPr>
            <a:r>
              <a:rPr lang="en-IN" sz="3000"/>
              <a:t>तावान्सर्वेषु वेदेषु ब्राह्मणस्य विजानतः ॥ </a:t>
            </a:r>
            <a:endParaRPr sz="3000"/>
          </a:p>
          <a:p>
            <a:pPr marL="0" lvl="0" indent="0" algn="ctr" rtl="0">
              <a:lnSpc>
                <a:spcPct val="90000"/>
              </a:lnSpc>
              <a:spcBef>
                <a:spcPts val="1000"/>
              </a:spcBef>
              <a:spcAft>
                <a:spcPts val="0"/>
              </a:spcAft>
              <a:buClr>
                <a:srgbClr val="1D1601"/>
              </a:buClr>
              <a:buSzPts val="2000"/>
              <a:buNone/>
            </a:pPr>
            <a:endParaRPr sz="3000"/>
          </a:p>
          <a:p>
            <a:pPr marL="0" lvl="0" indent="0" algn="ctr" rtl="0">
              <a:lnSpc>
                <a:spcPct val="90000"/>
              </a:lnSpc>
              <a:spcBef>
                <a:spcPts val="1000"/>
              </a:spcBef>
              <a:spcAft>
                <a:spcPts val="0"/>
              </a:spcAft>
              <a:buClr>
                <a:srgbClr val="1D1601"/>
              </a:buClr>
              <a:buSzPts val="2000"/>
              <a:buNone/>
            </a:pPr>
            <a:r>
              <a:rPr lang="en-IN" sz="3000"/>
              <a:t>yāvān artha uda-pāne</a:t>
            </a:r>
            <a:endParaRPr sz="3000"/>
          </a:p>
          <a:p>
            <a:pPr marL="0" lvl="0" indent="0" algn="ctr" rtl="0">
              <a:lnSpc>
                <a:spcPct val="90000"/>
              </a:lnSpc>
              <a:spcBef>
                <a:spcPts val="1000"/>
              </a:spcBef>
              <a:spcAft>
                <a:spcPts val="0"/>
              </a:spcAft>
              <a:buClr>
                <a:srgbClr val="1D1601"/>
              </a:buClr>
              <a:buSzPts val="2000"/>
              <a:buNone/>
            </a:pPr>
            <a:r>
              <a:rPr lang="en-IN" sz="3000"/>
              <a:t>sarvataḥ samplutodake</a:t>
            </a:r>
            <a:endParaRPr sz="3000"/>
          </a:p>
          <a:p>
            <a:pPr marL="0" lvl="0" indent="0" algn="ctr" rtl="0">
              <a:lnSpc>
                <a:spcPct val="90000"/>
              </a:lnSpc>
              <a:spcBef>
                <a:spcPts val="1000"/>
              </a:spcBef>
              <a:spcAft>
                <a:spcPts val="0"/>
              </a:spcAft>
              <a:buClr>
                <a:srgbClr val="1D1601"/>
              </a:buClr>
              <a:buSzPts val="2000"/>
              <a:buNone/>
            </a:pPr>
            <a:r>
              <a:rPr lang="en-IN" sz="3000"/>
              <a:t>tāvān sarveṣu vedeṣu</a:t>
            </a:r>
            <a:endParaRPr sz="3000"/>
          </a:p>
          <a:p>
            <a:pPr marL="0" lvl="0" indent="0" algn="ctr" rtl="0">
              <a:lnSpc>
                <a:spcPct val="90000"/>
              </a:lnSpc>
              <a:spcBef>
                <a:spcPts val="1000"/>
              </a:spcBef>
              <a:spcAft>
                <a:spcPts val="0"/>
              </a:spcAft>
              <a:buClr>
                <a:srgbClr val="1D1601"/>
              </a:buClr>
              <a:buSzPts val="2000"/>
              <a:buNone/>
            </a:pPr>
            <a:r>
              <a:rPr lang="en-IN" sz="3000"/>
              <a:t>brāhmaṇasya vijānataḥ</a:t>
            </a:r>
            <a:endParaRPr sz="3000"/>
          </a:p>
        </p:txBody>
      </p:sp>
      <p:pic>
        <p:nvPicPr>
          <p:cNvPr id="370" name="Google Shape;370;p46" descr="Tamil Nadu govt sanctions Rs 10.19 crore to dig community wells | Chennai  News - Times of India"/>
          <p:cNvPicPr preferRelativeResize="0"/>
          <p:nvPr/>
        </p:nvPicPr>
        <p:blipFill rotWithShape="1">
          <a:blip r:embed="rId3">
            <a:alphaModFix/>
          </a:blip>
          <a:srcRect/>
          <a:stretch/>
        </p:blipFill>
        <p:spPr>
          <a:xfrm>
            <a:off x="0" y="0"/>
            <a:ext cx="2880414" cy="2157574"/>
          </a:xfrm>
          <a:prstGeom prst="rect">
            <a:avLst/>
          </a:prstGeom>
          <a:noFill/>
          <a:ln>
            <a:noFill/>
          </a:ln>
        </p:spPr>
      </p:pic>
      <p:pic>
        <p:nvPicPr>
          <p:cNvPr id="371" name="Google Shape;371;p46" descr="How the ocean economy can fight plastic pollution"/>
          <p:cNvPicPr preferRelativeResize="0"/>
          <p:nvPr/>
        </p:nvPicPr>
        <p:blipFill rotWithShape="1">
          <a:blip r:embed="rId4">
            <a:alphaModFix/>
          </a:blip>
          <a:srcRect/>
          <a:stretch/>
        </p:blipFill>
        <p:spPr>
          <a:xfrm>
            <a:off x="2818971" y="-1"/>
            <a:ext cx="2924283" cy="2167847"/>
          </a:xfrm>
          <a:prstGeom prst="rect">
            <a:avLst/>
          </a:prstGeom>
          <a:noFill/>
          <a:ln>
            <a:noFill/>
          </a:ln>
        </p:spPr>
      </p:pic>
      <p:pic>
        <p:nvPicPr>
          <p:cNvPr id="372" name="Google Shape;372;p46" descr="Digest 00016E: Why Not Pray To Demigods? | Questions and Answers with  Romapada Swami"/>
          <p:cNvPicPr preferRelativeResize="0"/>
          <p:nvPr/>
        </p:nvPicPr>
        <p:blipFill rotWithShape="1">
          <a:blip r:embed="rId5">
            <a:alphaModFix/>
          </a:blip>
          <a:srcRect/>
          <a:stretch/>
        </p:blipFill>
        <p:spPr>
          <a:xfrm>
            <a:off x="0" y="2170585"/>
            <a:ext cx="5743254" cy="4697687"/>
          </a:xfrm>
          <a:prstGeom prst="rect">
            <a:avLst/>
          </a:prstGeom>
          <a:noFill/>
          <a:ln>
            <a:noFill/>
          </a:ln>
        </p:spPr>
      </p:pic>
    </p:spTree>
    <p:extLst>
      <p:ext uri="{BB962C8B-B14F-4D97-AF65-F5344CB8AC3E}">
        <p14:creationId xmlns:p14="http://schemas.microsoft.com/office/powerpoint/2010/main" val="33911501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grass, river, water, riding&#10;&#10;Description automatically generated">
            <a:extLst>
              <a:ext uri="{FF2B5EF4-FFF2-40B4-BE49-F238E27FC236}">
                <a16:creationId xmlns:a16="http://schemas.microsoft.com/office/drawing/2014/main" id="{54D5E910-F119-4D57-87EE-2A2A798570A1}"/>
              </a:ext>
            </a:extLst>
          </p:cNvPr>
          <p:cNvPicPr>
            <a:picLocks noChangeAspect="1"/>
          </p:cNvPicPr>
          <p:nvPr/>
        </p:nvPicPr>
        <p:blipFill rotWithShape="1">
          <a:blip r:embed="rId2">
            <a:extLst>
              <a:ext uri="{28A0092B-C50C-407E-A947-70E740481C1C}">
                <a14:useLocalDpi xmlns:a14="http://schemas.microsoft.com/office/drawing/2010/main" val="0"/>
              </a:ext>
            </a:extLst>
          </a:blip>
          <a:srcRect l="3504" r="20189" b="2"/>
          <a:stretch/>
        </p:blipFill>
        <p:spPr>
          <a:xfrm>
            <a:off x="3755207" y="2977622"/>
            <a:ext cx="4884788" cy="3824816"/>
          </a:xfrm>
          <a:prstGeom prst="rect">
            <a:avLst/>
          </a:prstGeom>
          <a:scene3d>
            <a:camera prst="perspectiveFront" fov="5400000"/>
            <a:lightRig rig="threePt" dir="t">
              <a:rot lat="0" lon="0" rev="19200000"/>
            </a:lightRig>
          </a:scene3d>
          <a:sp3d extrusionH="25400">
            <a:bevelT w="304800" h="152400" prst="hardEdge"/>
            <a:extrusionClr>
              <a:srgbClr val="000000"/>
            </a:extrusionClr>
          </a:sp3d>
        </p:spPr>
      </p:pic>
      <p:pic>
        <p:nvPicPr>
          <p:cNvPr id="5" name="Picture 4" descr="Diagram&#10;&#10;Description automatically generated">
            <a:extLst>
              <a:ext uri="{FF2B5EF4-FFF2-40B4-BE49-F238E27FC236}">
                <a16:creationId xmlns:a16="http://schemas.microsoft.com/office/drawing/2014/main" id="{A06547D3-F5BA-42EE-82E9-FC87DDFB5893}"/>
              </a:ext>
            </a:extLst>
          </p:cNvPr>
          <p:cNvPicPr>
            <a:picLocks noChangeAspect="1"/>
          </p:cNvPicPr>
          <p:nvPr/>
        </p:nvPicPr>
        <p:blipFill rotWithShape="1">
          <a:blip r:embed="rId3">
            <a:extLst>
              <a:ext uri="{28A0092B-C50C-407E-A947-70E740481C1C}">
                <a14:useLocalDpi xmlns:a14="http://schemas.microsoft.com/office/drawing/2010/main" val="0"/>
              </a:ext>
            </a:extLst>
          </a:blip>
          <a:srcRect l="13386" r="7773" b="2"/>
          <a:stretch/>
        </p:blipFill>
        <p:spPr>
          <a:xfrm>
            <a:off x="47759" y="-28570"/>
            <a:ext cx="5459914" cy="3886191"/>
          </a:xfrm>
          <a:custGeom>
            <a:avLst/>
            <a:gdLst/>
            <a:ahLst/>
            <a:cxnLst/>
            <a:rect l="l" t="t" r="r" b="b"/>
            <a:pathLst>
              <a:path w="7279913" h="3895335">
                <a:moveTo>
                  <a:pt x="0" y="0"/>
                </a:moveTo>
                <a:lnTo>
                  <a:pt x="7279913" y="0"/>
                </a:lnTo>
                <a:lnTo>
                  <a:pt x="7279913" y="3116976"/>
                </a:lnTo>
                <a:lnTo>
                  <a:pt x="5011287" y="3116976"/>
                </a:lnTo>
                <a:lnTo>
                  <a:pt x="5011287" y="3895335"/>
                </a:lnTo>
                <a:lnTo>
                  <a:pt x="0" y="3895335"/>
                </a:lnTo>
                <a:close/>
              </a:path>
            </a:pathLst>
          </a:custGeom>
        </p:spPr>
      </p:pic>
      <p:pic>
        <p:nvPicPr>
          <p:cNvPr id="8" name="Picture 7">
            <a:extLst>
              <a:ext uri="{FF2B5EF4-FFF2-40B4-BE49-F238E27FC236}">
                <a16:creationId xmlns:a16="http://schemas.microsoft.com/office/drawing/2014/main" id="{593E095D-6EC7-43BC-BDB8-4F4BB9FF9754}"/>
              </a:ext>
            </a:extLst>
          </p:cNvPr>
          <p:cNvPicPr>
            <a:picLocks noChangeAspect="1"/>
          </p:cNvPicPr>
          <p:nvPr/>
        </p:nvPicPr>
        <p:blipFill>
          <a:blip r:embed="rId4"/>
          <a:stretch>
            <a:fillRect/>
          </a:stretch>
        </p:blipFill>
        <p:spPr>
          <a:xfrm>
            <a:off x="2297113" y="635001"/>
            <a:ext cx="3048000" cy="1076325"/>
          </a:xfrm>
          <a:prstGeom prst="rect">
            <a:avLst/>
          </a:prstGeom>
          <a:ln>
            <a:noFill/>
          </a:ln>
          <a:effectLst>
            <a:outerShdw blurRad="292100" dist="139700" dir="2700000" algn="tl" rotWithShape="0">
              <a:srgbClr val="333333">
                <a:alpha val="65000"/>
              </a:srgbClr>
            </a:outerShdw>
          </a:effectLst>
        </p:spPr>
      </p:pic>
      <p:sp>
        <p:nvSpPr>
          <p:cNvPr id="9" name="Rectangle 8">
            <a:extLst>
              <a:ext uri="{FF2B5EF4-FFF2-40B4-BE49-F238E27FC236}">
                <a16:creationId xmlns:a16="http://schemas.microsoft.com/office/drawing/2014/main" id="{6167AFEF-B804-49DB-8E92-47CA6DBF03DE}"/>
              </a:ext>
            </a:extLst>
          </p:cNvPr>
          <p:cNvSpPr/>
          <p:nvPr/>
        </p:nvSpPr>
        <p:spPr>
          <a:xfrm>
            <a:off x="2471739" y="863600"/>
            <a:ext cx="2670175" cy="769938"/>
          </a:xfrm>
          <a:prstGeom prst="rect">
            <a:avLst/>
          </a:prstGeom>
        </p:spPr>
        <p:txBody>
          <a:bodyPr wrap="none">
            <a:spAutoFit/>
          </a:bodyPr>
          <a:lstStyle/>
          <a:p>
            <a:pPr fontAlgn="base">
              <a:spcBef>
                <a:spcPct val="0"/>
              </a:spcBef>
              <a:spcAft>
                <a:spcPct val="0"/>
              </a:spcAft>
              <a:defRPr/>
            </a:pPr>
            <a:r>
              <a:rPr lang="hi-IN" sz="4400" b="1" i="1" kern="0" dirty="0">
                <a:solidFill>
                  <a:srgbClr val="000000"/>
                </a:solidFill>
                <a:effectLst>
                  <a:outerShdw blurRad="38100" dist="38100" dir="2700000" algn="tl">
                    <a:srgbClr val="000000">
                      <a:alpha val="43137"/>
                    </a:srgbClr>
                  </a:outerShdw>
                </a:effectLst>
                <a:latin typeface="Balaram" pitchFamily="2" charset="0"/>
              </a:rPr>
              <a:t>श्लोक</a:t>
            </a:r>
            <a:r>
              <a:rPr lang="en-US" sz="4400" b="1" i="1" kern="0" dirty="0">
                <a:solidFill>
                  <a:srgbClr val="000000"/>
                </a:solidFill>
                <a:effectLst>
                  <a:outerShdw blurRad="38100" dist="38100" dir="2700000" algn="tl">
                    <a:srgbClr val="000000">
                      <a:alpha val="43137"/>
                    </a:srgbClr>
                  </a:outerShdw>
                </a:effectLst>
                <a:latin typeface="Balaram" pitchFamily="2" charset="0"/>
              </a:rPr>
              <a:t> 2.46</a:t>
            </a:r>
            <a:endParaRPr lang="en-US" sz="4400" dirty="0">
              <a:solidFill>
                <a:srgbClr val="000000"/>
              </a:solidFill>
              <a:latin typeface="ScaGoudy" panose="00000400000000000000" pitchFamily="2" charset="0"/>
            </a:endParaRPr>
          </a:p>
        </p:txBody>
      </p:sp>
      <p:sp>
        <p:nvSpPr>
          <p:cNvPr id="135177" name="Rectangle 1">
            <a:extLst>
              <a:ext uri="{FF2B5EF4-FFF2-40B4-BE49-F238E27FC236}">
                <a16:creationId xmlns:a16="http://schemas.microsoft.com/office/drawing/2014/main" id="{CDCAE704-F13D-46D9-BE59-72F0E5D1F726}"/>
              </a:ext>
            </a:extLst>
          </p:cNvPr>
          <p:cNvSpPr>
            <a:spLocks noChangeArrowheads="1"/>
          </p:cNvSpPr>
          <p:nvPr/>
        </p:nvSpPr>
        <p:spPr bwMode="auto">
          <a:xfrm>
            <a:off x="3047511" y="709711"/>
            <a:ext cx="121219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fontAlgn="base">
              <a:spcBef>
                <a:spcPct val="0"/>
              </a:spcBef>
              <a:spcAft>
                <a:spcPct val="0"/>
              </a:spcAft>
              <a:buNone/>
            </a:pPr>
            <a:r>
              <a:rPr lang="hi-IN" altLang="en-US" sz="1400" b="1" i="1" dirty="0">
                <a:solidFill>
                  <a:srgbClr val="000000"/>
                </a:solidFill>
                <a:latin typeface="Balaram" panose="00000400000000000000" pitchFamily="2" charset="0"/>
              </a:rPr>
              <a:t>संक्षेप में गीता</a:t>
            </a:r>
            <a:endParaRPr lang="en-US" altLang="en-US" sz="1400" b="1" i="1" dirty="0">
              <a:solidFill>
                <a:srgbClr val="000000"/>
              </a:solidFill>
              <a:latin typeface="Balaram" panose="00000400000000000000" pitchFamily="2" charset="0"/>
            </a:endParaRPr>
          </a:p>
        </p:txBody>
      </p:sp>
      <p:sp>
        <p:nvSpPr>
          <p:cNvPr id="11" name="Rectangle 10">
            <a:extLst>
              <a:ext uri="{FF2B5EF4-FFF2-40B4-BE49-F238E27FC236}">
                <a16:creationId xmlns:a16="http://schemas.microsoft.com/office/drawing/2014/main" id="{8FDAB173-BA66-4B10-92D5-7C8AAF36317C}"/>
              </a:ext>
            </a:extLst>
          </p:cNvPr>
          <p:cNvSpPr/>
          <p:nvPr/>
        </p:nvSpPr>
        <p:spPr>
          <a:xfrm>
            <a:off x="59507" y="4124326"/>
            <a:ext cx="3594100" cy="2462213"/>
          </a:xfrm>
          <a:prstGeom prst="rect">
            <a:avLst/>
          </a:prstGeom>
        </p:spPr>
        <p:txBody>
          <a:bodyPr>
            <a:spAutoFit/>
          </a:bodyPr>
          <a:lstStyle/>
          <a:p>
            <a:pPr algn="ctr" eaLnBrk="0" fontAlgn="base" hangingPunct="0">
              <a:spcBef>
                <a:spcPct val="0"/>
              </a:spcBef>
              <a:spcAft>
                <a:spcPct val="0"/>
              </a:spcAft>
              <a:defRPr/>
            </a:pPr>
            <a:r>
              <a:rPr lang="hi-IN" sz="2200" b="1" i="1" u="sng" dirty="0">
                <a:solidFill>
                  <a:srgbClr val="C00000"/>
                </a:solidFill>
                <a:effectLst>
                  <a:outerShdw blurRad="38100" dist="38100" dir="2700000" algn="tl">
                    <a:srgbClr val="000000">
                      <a:alpha val="43137"/>
                    </a:srgbClr>
                  </a:outerShdw>
                </a:effectLst>
                <a:latin typeface="Balaram" panose="00000400000000000000" pitchFamily="2" charset="0"/>
              </a:rPr>
              <a:t>चूंकि सभी उद्देश्यों के लिए छोटे कुएं को एक बड़े जलाशय द्वारा परोसा जा सकता है। उसी तरह, वेदों के सभी उद्देश्यों की पूर्ति </a:t>
            </a:r>
            <a:r>
              <a:rPr lang="hi-IN" sz="2200" b="1" i="1" u="sng" dirty="0">
                <a:solidFill>
                  <a:srgbClr val="C00000"/>
                </a:solidFill>
                <a:effectLst>
                  <a:outerShdw blurRad="38100" dist="38100" dir="2700000" algn="tl">
                    <a:srgbClr val="000000">
                      <a:alpha val="43137"/>
                    </a:srgbClr>
                  </a:outerShdw>
                </a:effectLst>
                <a:latin typeface="Arial" panose="020B0604020202020204" pitchFamily="34" charset="0"/>
              </a:rPr>
              <a:t>उसको प्राप्त होति </a:t>
            </a:r>
            <a:r>
              <a:rPr lang="hi-IN" sz="2200" b="1" i="1" u="sng" dirty="0">
                <a:solidFill>
                  <a:srgbClr val="C00000"/>
                </a:solidFill>
                <a:effectLst>
                  <a:outerShdw blurRad="38100" dist="38100" dir="2700000" algn="tl">
                    <a:srgbClr val="000000">
                      <a:alpha val="43137"/>
                    </a:srgbClr>
                  </a:outerShdw>
                </a:effectLst>
                <a:latin typeface="Balaram" panose="00000400000000000000" pitchFamily="2" charset="0"/>
              </a:rPr>
              <a:t>है जो उनके पीछे के उद्देश्य को जानता है।</a:t>
            </a:r>
            <a:endParaRPr lang="en-US" sz="2200" b="1" i="1" u="sng" dirty="0">
              <a:solidFill>
                <a:srgbClr val="C00000"/>
              </a:solidFill>
              <a:effectLst>
                <a:outerShdw blurRad="38100" dist="38100" dir="2700000" algn="tl">
                  <a:srgbClr val="000000">
                    <a:alpha val="43137"/>
                  </a:srgbClr>
                </a:outerShdw>
              </a:effectLst>
              <a:latin typeface="Balaram" panose="00000400000000000000" pitchFamily="2" charset="0"/>
            </a:endParaRPr>
          </a:p>
        </p:txBody>
      </p:sp>
      <p:pic>
        <p:nvPicPr>
          <p:cNvPr id="14" name="Picture 6" descr="kris46">
            <a:extLst>
              <a:ext uri="{FF2B5EF4-FFF2-40B4-BE49-F238E27FC236}">
                <a16:creationId xmlns:a16="http://schemas.microsoft.com/office/drawing/2014/main" id="{ABC1637F-1ACE-4357-BC13-D7796F6AC4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8368" y="0"/>
            <a:ext cx="4528238" cy="4653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CC"/>
            </a:gs>
            <a:gs pos="50000">
              <a:srgbClr val="FBBD97"/>
            </a:gs>
            <a:gs pos="100000">
              <a:srgbClr val="FEE97E"/>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25A7A0-F93C-4FA1-8D68-7EF09D8E9ED4}"/>
              </a:ext>
            </a:extLst>
          </p:cNvPr>
          <p:cNvPicPr>
            <a:picLocks noChangeAspect="1"/>
          </p:cNvPicPr>
          <p:nvPr/>
        </p:nvPicPr>
        <p:blipFill>
          <a:blip r:embed="rId2"/>
          <a:stretch>
            <a:fillRect/>
          </a:stretch>
        </p:blipFill>
        <p:spPr>
          <a:xfrm>
            <a:off x="0" y="3969823"/>
            <a:ext cx="5256213" cy="3048000"/>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8046867C-16A0-408A-8AA6-79895200BB94}"/>
              </a:ext>
            </a:extLst>
          </p:cNvPr>
          <p:cNvSpPr/>
          <p:nvPr/>
        </p:nvSpPr>
        <p:spPr>
          <a:xfrm>
            <a:off x="1828800" y="-76200"/>
            <a:ext cx="8305800" cy="584200"/>
          </a:xfrm>
          <a:prstGeom prst="rect">
            <a:avLst/>
          </a:prstGeom>
        </p:spPr>
        <p:txBody>
          <a:bodyPr>
            <a:spAutoFit/>
          </a:bodyPr>
          <a:lstStyle/>
          <a:p>
            <a:pPr algn="ctr" eaLnBrk="0" fontAlgn="base" hangingPunct="0">
              <a:spcBef>
                <a:spcPct val="0"/>
              </a:spcBef>
              <a:spcAft>
                <a:spcPct val="0"/>
              </a:spcAft>
              <a:defRPr/>
            </a:pPr>
            <a:r>
              <a:rPr lang="hi-IN" sz="3200" b="1" i="1" dirty="0">
                <a:solidFill>
                  <a:srgbClr val="C00000"/>
                </a:solidFill>
                <a:effectLst>
                  <a:outerShdw blurRad="38100" dist="38100" dir="2700000" algn="tl">
                    <a:srgbClr val="000000">
                      <a:alpha val="43137"/>
                    </a:srgbClr>
                  </a:outerShdw>
                </a:effectLst>
                <a:latin typeface="Balaram" panose="00000400000000000000" pitchFamily="2" charset="0"/>
              </a:rPr>
              <a:t>श्लोक 2.46  के तात्पर्य में चर्चा</a:t>
            </a:r>
            <a:endParaRPr lang="en-US" sz="3200" b="1" i="1" dirty="0">
              <a:solidFill>
                <a:srgbClr val="C00000"/>
              </a:solidFill>
              <a:effectLst>
                <a:outerShdw blurRad="38100" dist="38100" dir="2700000" algn="tl">
                  <a:srgbClr val="000000">
                    <a:alpha val="43137"/>
                  </a:srgbClr>
                </a:outerShdw>
              </a:effectLst>
              <a:latin typeface="Balaram" panose="00000400000000000000" pitchFamily="2" charset="0"/>
            </a:endParaRPr>
          </a:p>
        </p:txBody>
      </p:sp>
      <p:sp>
        <p:nvSpPr>
          <p:cNvPr id="7" name="TextBox 6">
            <a:extLst>
              <a:ext uri="{FF2B5EF4-FFF2-40B4-BE49-F238E27FC236}">
                <a16:creationId xmlns:a16="http://schemas.microsoft.com/office/drawing/2014/main" id="{A053A029-893F-4360-82A9-243D40627068}"/>
              </a:ext>
            </a:extLst>
          </p:cNvPr>
          <p:cNvSpPr txBox="1"/>
          <p:nvPr/>
        </p:nvSpPr>
        <p:spPr>
          <a:xfrm>
            <a:off x="5634586" y="4428696"/>
            <a:ext cx="5832201" cy="2308324"/>
          </a:xfrm>
          <a:prstGeom prst="rect">
            <a:avLst/>
          </a:prstGeom>
          <a:solidFill>
            <a:srgbClr val="FFFF00"/>
          </a:solidFill>
        </p:spPr>
        <p:txBody>
          <a:bodyPr wrap="square">
            <a:spAutoFit/>
          </a:bodyPr>
          <a:lstStyle/>
          <a:p>
            <a:r>
              <a:rPr lang="hi-IN" sz="1800" b="1" i="0" dirty="0">
                <a:solidFill>
                  <a:srgbClr val="000000"/>
                </a:solidFill>
                <a:effectLst/>
                <a:latin typeface="Calibri" panose="020F0502020204030204" pitchFamily="34" charset="0"/>
              </a:rPr>
              <a:t>निष्कर्ष</a:t>
            </a:r>
            <a:endParaRPr lang="en-US" b="1" dirty="0">
              <a:solidFill>
                <a:srgbClr val="000000"/>
              </a:solidFill>
              <a:latin typeface="Calibri" panose="020F0502020204030204" pitchFamily="34" charset="0"/>
            </a:endParaRPr>
          </a:p>
          <a:p>
            <a:pPr marL="285750" indent="-285750">
              <a:buFont typeface="Arial" panose="020B0604020202020204" pitchFamily="34" charset="0"/>
              <a:buChar char="•"/>
            </a:pPr>
            <a:r>
              <a:rPr lang="hi-IN" sz="1800" b="1" i="0" dirty="0">
                <a:solidFill>
                  <a:srgbClr val="000000"/>
                </a:solidFill>
                <a:effectLst/>
                <a:latin typeface="Calibri" panose="020F0502020204030204" pitchFamily="34" charset="0"/>
              </a:rPr>
              <a:t>वेदांत दर्शन के उद्देश्य को पूरा करने का सबसे अच्छा तरीका – </a:t>
            </a:r>
            <a:endParaRPr lang="sv-SE" sz="1800" b="1" i="0" dirty="0">
              <a:solidFill>
                <a:srgbClr val="000000"/>
              </a:solidFill>
              <a:effectLst/>
              <a:latin typeface="Calibri" panose="020F0502020204030204" pitchFamily="34" charset="0"/>
            </a:endParaRPr>
          </a:p>
          <a:p>
            <a:r>
              <a:rPr lang="sv-SE" b="1" dirty="0">
                <a:solidFill>
                  <a:srgbClr val="000000"/>
                </a:solidFill>
                <a:latin typeface="Calibri" panose="020F0502020204030204" pitchFamily="34" charset="0"/>
              </a:rPr>
              <a:t>                      </a:t>
            </a:r>
            <a:r>
              <a:rPr lang="hi-IN" sz="1800" b="1" i="0" dirty="0">
                <a:solidFill>
                  <a:srgbClr val="000000"/>
                </a:solidFill>
                <a:effectLst/>
                <a:latin typeface="Calibri" panose="020F0502020204030204" pitchFamily="34" charset="0"/>
              </a:rPr>
              <a:t>पवित्र नामों का अप्रभावी जप </a:t>
            </a:r>
            <a:endParaRPr lang="sv-SE" sz="1800" b="1" i="0" dirty="0">
              <a:solidFill>
                <a:srgbClr val="000000"/>
              </a:solidFill>
              <a:effectLst/>
              <a:latin typeface="Calibri" panose="020F0502020204030204" pitchFamily="34" charset="0"/>
            </a:endParaRPr>
          </a:p>
          <a:p>
            <a:pPr marL="285750" indent="-285750">
              <a:buFont typeface="Arial" panose="020B0604020202020204" pitchFamily="34" charset="0"/>
              <a:buChar char="•"/>
            </a:pPr>
            <a:r>
              <a:rPr lang="hi-IN" sz="1800" b="1" i="0" dirty="0">
                <a:solidFill>
                  <a:srgbClr val="000000"/>
                </a:solidFill>
                <a:effectLst/>
                <a:latin typeface="Calibri" panose="020F0502020204030204" pitchFamily="34" charset="0"/>
              </a:rPr>
              <a:t>उच्चतम वेदांतवादी कौन है – </a:t>
            </a:r>
            <a:endParaRPr lang="sv-SE" sz="1800" b="1" i="0" dirty="0">
              <a:solidFill>
                <a:srgbClr val="000000"/>
              </a:solidFill>
              <a:effectLst/>
              <a:latin typeface="Calibri" panose="020F0502020204030204" pitchFamily="34" charset="0"/>
            </a:endParaRPr>
          </a:p>
          <a:p>
            <a:r>
              <a:rPr lang="sv-SE" sz="1800" b="1" i="0" dirty="0">
                <a:solidFill>
                  <a:srgbClr val="000000"/>
                </a:solidFill>
                <a:effectLst/>
                <a:latin typeface="Calibri" panose="020F0502020204030204" pitchFamily="34" charset="0"/>
              </a:rPr>
              <a:t>                      </a:t>
            </a:r>
            <a:r>
              <a:rPr lang="hi-IN" sz="1800" b="1" i="0" dirty="0">
                <a:solidFill>
                  <a:srgbClr val="000000"/>
                </a:solidFill>
                <a:effectLst/>
                <a:latin typeface="Calibri" panose="020F0502020204030204" pitchFamily="34" charset="0"/>
              </a:rPr>
              <a:t>जो पवित्र नामों का जप करने में आनंद लेता है </a:t>
            </a:r>
            <a:endParaRPr lang="sv-SE" sz="1800" b="1" i="0" dirty="0">
              <a:solidFill>
                <a:srgbClr val="000000"/>
              </a:solidFill>
              <a:effectLst/>
              <a:latin typeface="Calibri" panose="020F0502020204030204" pitchFamily="34" charset="0"/>
            </a:endParaRPr>
          </a:p>
          <a:p>
            <a:pPr marL="285750" indent="-285750">
              <a:buFont typeface="Arial" panose="020B0604020202020204" pitchFamily="34" charset="0"/>
              <a:buChar char="•"/>
            </a:pPr>
            <a:r>
              <a:rPr lang="hi-IN" sz="1800" b="1" i="0" dirty="0">
                <a:solidFill>
                  <a:srgbClr val="000000"/>
                </a:solidFill>
                <a:effectLst/>
                <a:latin typeface="Calibri" panose="020F0502020204030204" pitchFamily="34" charset="0"/>
              </a:rPr>
              <a:t>सभी वैदिक रहस्यवाद का अंतिम उद्देश्य – </a:t>
            </a:r>
            <a:endParaRPr lang="sv-SE" sz="1800" b="1" i="0" dirty="0">
              <a:solidFill>
                <a:srgbClr val="000000"/>
              </a:solidFill>
              <a:effectLst/>
              <a:latin typeface="Calibri" panose="020F0502020204030204" pitchFamily="34" charset="0"/>
            </a:endParaRPr>
          </a:p>
          <a:p>
            <a:r>
              <a:rPr lang="sv-SE" sz="1800" b="1" i="0" dirty="0">
                <a:solidFill>
                  <a:srgbClr val="000000"/>
                </a:solidFill>
                <a:effectLst/>
                <a:latin typeface="Calibri" panose="020F0502020204030204" pitchFamily="34" charset="0"/>
              </a:rPr>
              <a:t>                      </a:t>
            </a:r>
            <a:r>
              <a:rPr lang="hi-IN" sz="1800" b="1" i="0" dirty="0">
                <a:solidFill>
                  <a:srgbClr val="000000"/>
                </a:solidFill>
                <a:effectLst/>
                <a:latin typeface="Calibri" panose="020F0502020204030204" pitchFamily="34" charset="0"/>
              </a:rPr>
              <a:t>पवित्र नामों के जप में आनंद लेना</a:t>
            </a:r>
            <a:endParaRPr lang="en-IN" dirty="0"/>
          </a:p>
        </p:txBody>
      </p:sp>
      <p:sp>
        <p:nvSpPr>
          <p:cNvPr id="9" name="TextBox 8">
            <a:extLst>
              <a:ext uri="{FF2B5EF4-FFF2-40B4-BE49-F238E27FC236}">
                <a16:creationId xmlns:a16="http://schemas.microsoft.com/office/drawing/2014/main" id="{FD36B6E3-CF03-43FD-AE65-5A1268D7B4E1}"/>
              </a:ext>
            </a:extLst>
          </p:cNvPr>
          <p:cNvSpPr txBox="1"/>
          <p:nvPr/>
        </p:nvSpPr>
        <p:spPr>
          <a:xfrm>
            <a:off x="199697" y="434196"/>
            <a:ext cx="11267090" cy="3785652"/>
          </a:xfrm>
          <a:prstGeom prst="rect">
            <a:avLst/>
          </a:prstGeom>
          <a:solidFill>
            <a:srgbClr val="002060"/>
          </a:solidFill>
        </p:spPr>
        <p:txBody>
          <a:bodyPr wrap="square">
            <a:spAutoFit/>
          </a:bodyPr>
          <a:lstStyle/>
          <a:p>
            <a:r>
              <a:rPr lang="hi-IN" sz="2000" b="1" i="0" dirty="0">
                <a:solidFill>
                  <a:schemeClr val="bg1"/>
                </a:solidFill>
                <a:effectLst/>
                <a:latin typeface="Calibri" panose="020F0502020204030204" pitchFamily="34" charset="0"/>
              </a:rPr>
              <a:t>"वैदिक ज्ञान का उच्चतम सिद्ध चरण" "कृष्ण चेतना का पुनरुद्धार" है - कैसे?</a:t>
            </a:r>
            <a:endParaRPr lang="sv-SE" sz="2000" b="1" i="0" dirty="0">
              <a:solidFill>
                <a:schemeClr val="bg1"/>
              </a:solidFill>
              <a:effectLst/>
              <a:latin typeface="Calibri" panose="020F0502020204030204" pitchFamily="34" charset="0"/>
            </a:endParaRPr>
          </a:p>
          <a:p>
            <a:pPr marL="342900" indent="-342900">
              <a:buFont typeface="Symbol" panose="05050102010706020507" pitchFamily="18" charset="2"/>
              <a:buChar char="·"/>
            </a:pPr>
            <a:r>
              <a:rPr lang="hi-IN" sz="2000" b="0" i="0" dirty="0">
                <a:solidFill>
                  <a:schemeClr val="bg1"/>
                </a:solidFill>
                <a:effectLst/>
                <a:latin typeface="Calibri" panose="020F0502020204030204" pitchFamily="34" charset="0"/>
              </a:rPr>
              <a:t>वेदों के अनुष्ठानों और बलिदानों का उद्देश्य - आत्म-साक्षात्कार का क्रमिक विकास </a:t>
            </a:r>
            <a:endParaRPr lang="sv-SE" sz="2000" b="0" i="0" dirty="0">
              <a:solidFill>
                <a:schemeClr val="bg1"/>
              </a:solidFill>
              <a:effectLst/>
              <a:latin typeface="Calibri" panose="020F0502020204030204" pitchFamily="34" charset="0"/>
            </a:endParaRPr>
          </a:p>
          <a:p>
            <a:pPr marL="342900" indent="-342900">
              <a:buFont typeface="Symbol" panose="05050102010706020507" pitchFamily="18" charset="2"/>
              <a:buChar char="·"/>
            </a:pPr>
            <a:r>
              <a:rPr lang="hi-IN" sz="2000" b="0" i="0" dirty="0">
                <a:solidFill>
                  <a:schemeClr val="bg1"/>
                </a:solidFill>
                <a:effectLst/>
                <a:latin typeface="Calibri" panose="020F0502020204030204" pitchFamily="34" charset="0"/>
              </a:rPr>
              <a:t>आत्म-साक्षात्कार का उद्देश्य - कृष्ण को जानना और उनके साथ हमारे संबंध (संदर्भ </a:t>
            </a:r>
            <a:r>
              <a:rPr lang="sv-SE" sz="2000" b="0" i="0" dirty="0">
                <a:solidFill>
                  <a:schemeClr val="bg1"/>
                </a:solidFill>
                <a:effectLst/>
                <a:latin typeface="Calibri" panose="020F0502020204030204" pitchFamily="34" charset="0"/>
              </a:rPr>
              <a:t>BG</a:t>
            </a:r>
            <a:r>
              <a:rPr lang="hi-IN" sz="2000" b="0" i="0" dirty="0">
                <a:solidFill>
                  <a:schemeClr val="bg1"/>
                </a:solidFill>
                <a:effectLst/>
                <a:latin typeface="Calibri" panose="020F0502020204030204" pitchFamily="34" charset="0"/>
              </a:rPr>
              <a:t> </a:t>
            </a:r>
            <a:r>
              <a:rPr lang="sv-SE" sz="2000" b="0" i="0" dirty="0">
                <a:solidFill>
                  <a:schemeClr val="bg1"/>
                </a:solidFill>
                <a:effectLst/>
                <a:latin typeface="Calibri" panose="020F0502020204030204" pitchFamily="34" charset="0"/>
              </a:rPr>
              <a:t>15.15</a:t>
            </a:r>
            <a:r>
              <a:rPr lang="hi-IN" sz="2000" b="0" i="0" dirty="0">
                <a:solidFill>
                  <a:schemeClr val="bg1"/>
                </a:solidFill>
                <a:effectLst/>
                <a:latin typeface="Calibri" panose="020F0502020204030204" pitchFamily="34" charset="0"/>
              </a:rPr>
              <a:t>) </a:t>
            </a:r>
            <a:endParaRPr lang="sv-SE" sz="2000" b="0" i="0" dirty="0">
              <a:solidFill>
                <a:schemeClr val="bg1"/>
              </a:solidFill>
              <a:effectLst/>
              <a:latin typeface="Calibri" panose="020F0502020204030204" pitchFamily="34" charset="0"/>
            </a:endParaRPr>
          </a:p>
          <a:p>
            <a:pPr marL="342900" indent="-342900">
              <a:buFont typeface="Symbol" panose="05050102010706020507" pitchFamily="18" charset="2"/>
              <a:buChar char="·"/>
            </a:pPr>
            <a:r>
              <a:rPr lang="hi-IN" sz="2000" b="0" i="0" dirty="0">
                <a:solidFill>
                  <a:schemeClr val="bg1"/>
                </a:solidFill>
                <a:effectLst/>
                <a:latin typeface="Calibri" panose="020F0502020204030204" pitchFamily="34" charset="0"/>
              </a:rPr>
              <a:t>कृष्ण के साथ हमारा संबंध - शाश्वत भाग और पार्सल (संदर्भ </a:t>
            </a:r>
            <a:r>
              <a:rPr lang="sv-SE" sz="2000" b="0" i="0" dirty="0">
                <a:solidFill>
                  <a:schemeClr val="bg1"/>
                </a:solidFill>
                <a:effectLst/>
                <a:latin typeface="Calibri" panose="020F0502020204030204" pitchFamily="34" charset="0"/>
              </a:rPr>
              <a:t>BG</a:t>
            </a:r>
            <a:r>
              <a:rPr lang="hi-IN" sz="2000" b="0" i="0" dirty="0">
                <a:solidFill>
                  <a:schemeClr val="bg1"/>
                </a:solidFill>
                <a:effectLst/>
                <a:latin typeface="Calibri" panose="020F0502020204030204" pitchFamily="34" charset="0"/>
              </a:rPr>
              <a:t> </a:t>
            </a:r>
            <a:r>
              <a:rPr lang="sv-SE" sz="2000" b="0" i="0" dirty="0">
                <a:solidFill>
                  <a:schemeClr val="bg1"/>
                </a:solidFill>
                <a:effectLst/>
                <a:latin typeface="Calibri" panose="020F0502020204030204" pitchFamily="34" charset="0"/>
              </a:rPr>
              <a:t>15.7</a:t>
            </a:r>
            <a:r>
              <a:rPr lang="hi-IN" sz="2000" b="0" i="0" dirty="0">
                <a:solidFill>
                  <a:schemeClr val="bg1"/>
                </a:solidFill>
                <a:effectLst/>
                <a:latin typeface="Calibri" panose="020F0502020204030204" pitchFamily="34" charset="0"/>
              </a:rPr>
              <a:t>) ) </a:t>
            </a:r>
            <a:endParaRPr lang="sv-SE" sz="2000" b="0" i="0" dirty="0">
              <a:solidFill>
                <a:schemeClr val="bg1"/>
              </a:solidFill>
              <a:effectLst/>
              <a:latin typeface="Calibri" panose="020F0502020204030204" pitchFamily="34" charset="0"/>
            </a:endParaRPr>
          </a:p>
          <a:p>
            <a:pPr marL="342900" indent="-342900">
              <a:buFont typeface="Symbol" panose="05050102010706020507" pitchFamily="18" charset="2"/>
              <a:buChar char="·"/>
            </a:pPr>
            <a:r>
              <a:rPr lang="hi-IN" sz="2000" b="0" i="0" dirty="0">
                <a:solidFill>
                  <a:schemeClr val="bg1"/>
                </a:solidFill>
                <a:effectLst/>
                <a:latin typeface="Calibri" panose="020F0502020204030204" pitchFamily="34" charset="0"/>
              </a:rPr>
              <a:t>निष्कर्ष: इस रिश्ते का पुनरुद्धार सर्वोच्च पूर्णता है</a:t>
            </a:r>
            <a:endParaRPr lang="en-US" sz="2000" dirty="0">
              <a:solidFill>
                <a:schemeClr val="bg1"/>
              </a:solidFill>
              <a:latin typeface="Calibri" panose="020F0502020204030204" pitchFamily="34" charset="0"/>
            </a:endParaRPr>
          </a:p>
          <a:p>
            <a:endParaRPr lang="en-US" sz="2000" b="0" i="0" dirty="0">
              <a:solidFill>
                <a:schemeClr val="bg1"/>
              </a:solidFill>
              <a:effectLst/>
              <a:latin typeface="Calibri" panose="020F0502020204030204" pitchFamily="34" charset="0"/>
            </a:endParaRPr>
          </a:p>
          <a:p>
            <a:r>
              <a:rPr lang="en-US" sz="2000" b="0" i="0" dirty="0">
                <a:solidFill>
                  <a:schemeClr val="bg1"/>
                </a:solidFill>
                <a:effectLst/>
                <a:latin typeface="Calibri" panose="020F0502020204030204" pitchFamily="34" charset="0"/>
              </a:rPr>
              <a:t>(b) </a:t>
            </a:r>
            <a:r>
              <a:rPr lang="hi-IN" sz="2000" b="1" i="0" dirty="0">
                <a:solidFill>
                  <a:schemeClr val="bg1"/>
                </a:solidFill>
                <a:effectLst/>
                <a:latin typeface="Calibri" panose="020F0502020204030204" pitchFamily="34" charset="0"/>
              </a:rPr>
              <a:t>उपरोक्त बिंदु के लिए सहायक श्लोक: संदर्भ </a:t>
            </a:r>
            <a:r>
              <a:rPr lang="sv-SE" sz="2000" b="1" i="0" dirty="0">
                <a:solidFill>
                  <a:schemeClr val="bg1"/>
                </a:solidFill>
                <a:effectLst/>
                <a:latin typeface="Calibri" panose="020F0502020204030204" pitchFamily="34" charset="0"/>
              </a:rPr>
              <a:t>SB</a:t>
            </a:r>
            <a:r>
              <a:rPr lang="hi-IN" sz="2000" b="1" i="0" dirty="0">
                <a:solidFill>
                  <a:schemeClr val="bg1"/>
                </a:solidFill>
                <a:effectLst/>
                <a:latin typeface="Calibri" panose="020F0502020204030204" pitchFamily="34" charset="0"/>
              </a:rPr>
              <a:t> 3.33.7: "अहो बता स्व-पाको ..."</a:t>
            </a:r>
            <a:br>
              <a:rPr lang="en-US" sz="2000" b="0" i="1" dirty="0">
                <a:solidFill>
                  <a:schemeClr val="bg1"/>
                </a:solidFill>
                <a:effectLst/>
                <a:latin typeface="Calibri" panose="020F0502020204030204" pitchFamily="34" charset="0"/>
              </a:rPr>
            </a:br>
            <a:r>
              <a:rPr lang="en-US" sz="2000" b="0" i="0" dirty="0">
                <a:solidFill>
                  <a:schemeClr val="bg1"/>
                </a:solidFill>
                <a:effectLst/>
                <a:latin typeface="Symbol" panose="05050102010706020507" pitchFamily="18" charset="2"/>
              </a:rPr>
              <a:t> </a:t>
            </a:r>
            <a:r>
              <a:rPr lang="hi-IN" sz="2000" b="0" i="0" dirty="0">
                <a:solidFill>
                  <a:schemeClr val="bg1"/>
                </a:solidFill>
                <a:effectLst/>
                <a:latin typeface="Calibri" panose="020F0502020204030204" pitchFamily="34" charset="0"/>
              </a:rPr>
              <a:t>कुत्ता खाने वाले परिवार में जन्म लेने वाला - लेकिन अगर पवित्र नाम का जप करता है तो उसे माना जाता है: </a:t>
            </a:r>
            <a:endParaRPr lang="sv-SE" sz="2000" b="0" i="0" dirty="0">
              <a:solidFill>
                <a:schemeClr val="bg1"/>
              </a:solidFill>
              <a:effectLst/>
              <a:latin typeface="Calibri" panose="020F0502020204030204" pitchFamily="34" charset="0"/>
            </a:endParaRPr>
          </a:p>
          <a:p>
            <a:r>
              <a:rPr lang="hi-IN" sz="2000" b="0" i="0" dirty="0">
                <a:solidFill>
                  <a:schemeClr val="bg1"/>
                </a:solidFill>
                <a:effectLst/>
                <a:latin typeface="Calibri" panose="020F0502020204030204" pitchFamily="34" charset="0"/>
              </a:rPr>
              <a:t>० आत्म-साक्षात्कार के उच्चतम मंच पर </a:t>
            </a:r>
            <a:endParaRPr lang="sv-SE" sz="2000" b="0" i="0" dirty="0">
              <a:solidFill>
                <a:schemeClr val="bg1"/>
              </a:solidFill>
              <a:effectLst/>
              <a:latin typeface="Calibri" panose="020F0502020204030204" pitchFamily="34" charset="0"/>
            </a:endParaRPr>
          </a:p>
          <a:p>
            <a:r>
              <a:rPr lang="hi-IN" sz="2000" b="0" i="0" dirty="0">
                <a:solidFill>
                  <a:schemeClr val="bg1"/>
                </a:solidFill>
                <a:effectLst/>
                <a:latin typeface="Calibri" panose="020F0502020204030204" pitchFamily="34" charset="0"/>
              </a:rPr>
              <a:t>० आर्यों में सर्वश्रेष्ठ </a:t>
            </a:r>
            <a:endParaRPr lang="sv-SE" sz="2000" b="0" i="0" dirty="0">
              <a:solidFill>
                <a:schemeClr val="bg1"/>
              </a:solidFill>
              <a:effectLst/>
              <a:latin typeface="Calibri" panose="020F0502020204030204" pitchFamily="34" charset="0"/>
            </a:endParaRPr>
          </a:p>
          <a:p>
            <a:r>
              <a:rPr lang="hi-IN" sz="2000" b="0" i="0" dirty="0">
                <a:solidFill>
                  <a:schemeClr val="bg1"/>
                </a:solidFill>
                <a:effectLst/>
                <a:latin typeface="Calibri" panose="020F0502020204030204" pitchFamily="34" charset="0"/>
              </a:rPr>
              <a:t>० सभी तपस्या, बलिदान, वैदिक अध्ययन, पवित्र स्नान कई, कई बार किए</a:t>
            </a:r>
            <a:endParaRPr lang="en-IN" sz="2000" dirty="0">
              <a:solidFill>
                <a:schemeClr val="bg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3" descr="C:\Users\krishna Chaitnya Das\Desktop\bg ve\51QyFjfyLFL._AC_SX466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8997" y="524777"/>
            <a:ext cx="4438650" cy="24034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9666" y="1954479"/>
            <a:ext cx="8286890" cy="4064465"/>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43709"/>
          <a:stretch/>
        </p:blipFill>
        <p:spPr>
          <a:xfrm>
            <a:off x="207891" y="4539816"/>
            <a:ext cx="1971583" cy="2334986"/>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83709" t="49925"/>
          <a:stretch/>
        </p:blipFill>
        <p:spPr>
          <a:xfrm>
            <a:off x="10466364" y="3929276"/>
            <a:ext cx="1725636" cy="2983622"/>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800" y="1"/>
            <a:ext cx="3223137" cy="1978648"/>
          </a:xfrm>
          <a:prstGeom prst="rect">
            <a:avLst/>
          </a:prstGeom>
          <a:ln>
            <a:noFill/>
          </a:ln>
          <a:effectLst>
            <a:softEdge rad="112500"/>
          </a:effectLst>
        </p:spPr>
      </p:pic>
      <p:sp>
        <p:nvSpPr>
          <p:cNvPr id="2" name="TextBox 1"/>
          <p:cNvSpPr txBox="1"/>
          <p:nvPr/>
        </p:nvSpPr>
        <p:spPr>
          <a:xfrm>
            <a:off x="3203811" y="727715"/>
            <a:ext cx="356671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0000"/>
                </a:solidFill>
                <a:effectLst/>
                <a:uLnTx/>
                <a:uFillTx/>
                <a:latin typeface="Calibri" panose="020F0502020204030204"/>
                <a:ea typeface="+mn-ea"/>
                <a:cs typeface="+mn-cs"/>
              </a:rPr>
              <a:t>MEDITATION TIME</a:t>
            </a:r>
          </a:p>
        </p:txBody>
      </p:sp>
    </p:spTree>
    <p:extLst>
      <p:ext uri="{BB962C8B-B14F-4D97-AF65-F5344CB8AC3E}">
        <p14:creationId xmlns:p14="http://schemas.microsoft.com/office/powerpoint/2010/main" val="29849049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368"/>
            <a:ext cx="12192000" cy="6866368"/>
          </a:xfrm>
          <a:prstGeom prst="rect">
            <a:avLst/>
          </a:prstGeom>
        </p:spPr>
      </p:pic>
    </p:spTree>
    <p:extLst>
      <p:ext uri="{BB962C8B-B14F-4D97-AF65-F5344CB8AC3E}">
        <p14:creationId xmlns:p14="http://schemas.microsoft.com/office/powerpoint/2010/main" val="14482962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8B87B0-B67D-491C-A7BE-E91DD68656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982"/>
            <a:ext cx="5334000" cy="6891983"/>
          </a:xfrm>
          <a:prstGeom prst="rect">
            <a:avLst/>
          </a:prstGeom>
        </p:spPr>
      </p:pic>
      <p:pic>
        <p:nvPicPr>
          <p:cNvPr id="8" name="Picture 7">
            <a:extLst>
              <a:ext uri="{FF2B5EF4-FFF2-40B4-BE49-F238E27FC236}">
                <a16:creationId xmlns:a16="http://schemas.microsoft.com/office/drawing/2014/main" id="{D4CA2AB2-0666-4860-B9FC-B2F9CCAD25BB}"/>
              </a:ext>
            </a:extLst>
          </p:cNvPr>
          <p:cNvPicPr>
            <a:picLocks noChangeAspect="1"/>
          </p:cNvPicPr>
          <p:nvPr/>
        </p:nvPicPr>
        <p:blipFill>
          <a:blip r:embed="rId3" cstate="hqprint">
            <a:extLst>
              <a:ext uri="{BEBA8EAE-BF5A-486C-A8C5-ECC9F3942E4B}">
                <a14:imgProps xmlns:a14="http://schemas.microsoft.com/office/drawing/2010/main">
                  <a14:imgLayer r:embed="rId4">
                    <a14:imgEffect>
                      <a14:backgroundRemoval t="0" b="90000" l="10000" r="100000"/>
                    </a14:imgEffect>
                  </a14:imgLayer>
                </a14:imgProps>
              </a:ext>
              <a:ext uri="{28A0092B-C50C-407E-A947-70E740481C1C}">
                <a14:useLocalDpi xmlns:a14="http://schemas.microsoft.com/office/drawing/2010/main" val="0"/>
              </a:ext>
            </a:extLst>
          </a:blip>
          <a:stretch>
            <a:fillRect/>
          </a:stretch>
        </p:blipFill>
        <p:spPr>
          <a:xfrm>
            <a:off x="-113812" y="4703326"/>
            <a:ext cx="1974382" cy="1606034"/>
          </a:xfrm>
          <a:prstGeom prst="ellipse">
            <a:avLst/>
          </a:prstGeom>
          <a:effectLst>
            <a:glow rad="50800">
              <a:srgbClr val="FFFF00"/>
            </a:glow>
          </a:effectLst>
        </p:spPr>
      </p:pic>
      <p:sp>
        <p:nvSpPr>
          <p:cNvPr id="9" name="TextBox 8">
            <a:extLst>
              <a:ext uri="{FF2B5EF4-FFF2-40B4-BE49-F238E27FC236}">
                <a16:creationId xmlns:a16="http://schemas.microsoft.com/office/drawing/2014/main" id="{C0CFD98C-6FD3-4222-B3B3-41351342675F}"/>
              </a:ext>
            </a:extLst>
          </p:cNvPr>
          <p:cNvSpPr txBox="1"/>
          <p:nvPr/>
        </p:nvSpPr>
        <p:spPr>
          <a:xfrm>
            <a:off x="5768031" y="2869539"/>
            <a:ext cx="5334000" cy="2346796"/>
          </a:xfrm>
          <a:prstGeom prst="rect">
            <a:avLst/>
          </a:prstGeom>
          <a:solidFill>
            <a:srgbClr val="FFC000"/>
          </a:solidFill>
          <a:ln>
            <a:noFill/>
          </a:ln>
          <a:effectLst>
            <a:glow rad="228600">
              <a:schemeClr val="accent1">
                <a:satMod val="175000"/>
                <a:alpha val="40000"/>
              </a:schemeClr>
            </a:glow>
            <a:outerShdw blurRad="50800" dist="38100" dir="16200000" rotWithShape="0">
              <a:prstClr val="black">
                <a:alpha val="40000"/>
              </a:prstClr>
            </a:outerShdw>
          </a:effectLst>
          <a:scene3d>
            <a:camera prst="perspectiveFront"/>
            <a:lightRig rig="balanced" dir="t">
              <a:rot lat="0" lon="0" rev="8700000"/>
            </a:lightRig>
          </a:scene3d>
          <a:sp3d>
            <a:bevelT w="190500" h="38100" prst="artDeco"/>
          </a:sp3d>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hi-IN" sz="4000" b="1" i="0" u="sng" strike="noStrike" kern="1200" cap="none" spc="0" normalizeH="0" baseline="0" noProof="0" dirty="0">
                <a:ln>
                  <a:noFill/>
                </a:ln>
                <a:solidFill>
                  <a:srgbClr val="C00000"/>
                </a:solidFill>
                <a:uLnTx/>
                <a:uFillTx/>
                <a:latin typeface="Arial Rounded MT Bold" panose="020F0704030504030204" pitchFamily="34" charset="0"/>
                <a:ea typeface="+mn-ea"/>
                <a:cs typeface="+mj-cs"/>
              </a:rPr>
              <a:t>सत्र</a:t>
            </a:r>
            <a:r>
              <a:rPr kumimoji="0" lang="en-US" sz="3800" b="1" i="0" u="sng" strike="noStrike" kern="1200" cap="none" spc="0" normalizeH="0" baseline="0" noProof="0" dirty="0">
                <a:ln>
                  <a:noFill/>
                </a:ln>
                <a:solidFill>
                  <a:srgbClr val="C00000"/>
                </a:solidFill>
                <a:uLnTx/>
                <a:uFillTx/>
                <a:latin typeface="Arial Rounded MT Bold" panose="020F0704030504030204" pitchFamily="34" charset="0"/>
                <a:ea typeface="+mn-ea"/>
                <a:cs typeface="+mj-cs"/>
              </a:rPr>
              <a:t> 17</a:t>
            </a: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1" i="0" u="sng" strike="noStrike" kern="1200" cap="none" spc="0" normalizeH="0" baseline="0" noProof="0" dirty="0">
              <a:ln>
                <a:noFill/>
              </a:ln>
              <a:solidFill>
                <a:srgbClr val="C00000"/>
              </a:solidFill>
              <a:uLnTx/>
              <a:uFillTx/>
              <a:latin typeface="Arial Rounded MT Bold" panose="020F0704030504030204" pitchFamily="34" charset="0"/>
              <a:ea typeface="+mn-ea"/>
              <a:cs typeface="+mj-cs"/>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hi-IN" sz="3800" b="1" i="0" u="none" strike="noStrike" kern="1200" cap="none" spc="0" normalizeH="0" baseline="0" noProof="0" dirty="0">
                <a:ln>
                  <a:noFill/>
                </a:ln>
                <a:solidFill>
                  <a:srgbClr val="C00000"/>
                </a:solidFill>
                <a:uLnTx/>
                <a:uFillTx/>
                <a:latin typeface="Arial Rounded MT Bold" panose="020F0704030504030204" pitchFamily="34" charset="0"/>
                <a:ea typeface="+mn-ea"/>
                <a:cs typeface="+mj-cs"/>
              </a:rPr>
              <a:t>अपना सर्वश्रेष्ठ करें और </a:t>
            </a:r>
            <a:r>
              <a:rPr lang="hi-IN" sz="4000" b="1" dirty="0">
                <a:solidFill>
                  <a:srgbClr val="C00000"/>
                </a:solidFill>
                <a:cs typeface="+mj-cs"/>
              </a:rPr>
              <a:t>बाकी प्रभु पे छोड </a:t>
            </a:r>
            <a:r>
              <a:rPr kumimoji="0" lang="hi-IN" sz="3800" b="1" i="0" u="none" strike="noStrike" kern="1200" cap="none" spc="0" normalizeH="0" baseline="0" noProof="0" dirty="0">
                <a:ln>
                  <a:noFill/>
                </a:ln>
                <a:solidFill>
                  <a:srgbClr val="C00000"/>
                </a:solidFill>
                <a:uLnTx/>
                <a:uFillTx/>
                <a:latin typeface="Arial Rounded MT Bold" panose="020F0704030504030204" pitchFamily="34" charset="0"/>
                <a:ea typeface="+mn-ea"/>
                <a:cs typeface="+mj-cs"/>
              </a:rPr>
              <a:t>दें</a:t>
            </a:r>
            <a:br>
              <a:rPr kumimoji="0" lang="en-US" sz="3800" b="1" i="0" u="none" strike="noStrike" kern="1200" cap="none" spc="0" normalizeH="0" baseline="0" noProof="0" dirty="0">
                <a:ln>
                  <a:noFill/>
                </a:ln>
                <a:solidFill>
                  <a:srgbClr val="C00000"/>
                </a:solidFill>
                <a:uLnTx/>
                <a:uFillTx/>
                <a:latin typeface="Arial Rounded MT Bold" panose="020F0704030504030204" pitchFamily="34" charset="0"/>
                <a:ea typeface="+mn-ea"/>
                <a:cs typeface="+mj-cs"/>
              </a:rPr>
            </a:br>
            <a:endParaRPr kumimoji="0" lang="en-IN" sz="1050" b="1" i="0" u="sng" strike="noStrike" kern="1200" cap="none" spc="0" normalizeH="0" baseline="0" noProof="0" dirty="0">
              <a:ln>
                <a:noFill/>
              </a:ln>
              <a:solidFill>
                <a:srgbClr val="C00000"/>
              </a:solidFill>
              <a:uLnTx/>
              <a:uFillTx/>
              <a:latin typeface="Arial Rounded MT Bold" panose="020F0704030504030204" pitchFamily="34" charset="0"/>
              <a:ea typeface="+mn-ea"/>
              <a:cs typeface="+mj-cs"/>
            </a:endParaRPr>
          </a:p>
        </p:txBody>
      </p:sp>
      <p:sp>
        <p:nvSpPr>
          <p:cNvPr id="2" name="Rectangle 1">
            <a:extLst>
              <a:ext uri="{FF2B5EF4-FFF2-40B4-BE49-F238E27FC236}">
                <a16:creationId xmlns:a16="http://schemas.microsoft.com/office/drawing/2014/main" id="{4BB51335-DB74-4225-AF16-483CEBF30D10}"/>
              </a:ext>
            </a:extLst>
          </p:cNvPr>
          <p:cNvSpPr/>
          <p:nvPr/>
        </p:nvSpPr>
        <p:spPr>
          <a:xfrm>
            <a:off x="6501799" y="6133310"/>
            <a:ext cx="4262705" cy="523220"/>
          </a:xfrm>
          <a:prstGeom prst="rect">
            <a:avLst/>
          </a:prstGeom>
          <a:noFill/>
        </p:spPr>
        <p:txBody>
          <a:bodyPr wrap="none" lIns="91440" tIns="45720" rIns="91440" bIns="45720">
            <a:spAutoFit/>
          </a:bodyPr>
          <a:lstStyle/>
          <a:p>
            <a:pPr algn="ctr" defTabSz="914377">
              <a:defRPr/>
            </a:pPr>
            <a:r>
              <a:rPr kumimoji="0" lang="hi-IN" sz="2800" b="0" i="0" u="none" strike="noStrike" kern="1200" cap="none" spc="0" normalizeH="0" baseline="0" noProof="0" dirty="0">
                <a:ln w="0"/>
                <a:solidFill>
                  <a:srgbClr val="C00000"/>
                </a:solidFill>
                <a:effectLst>
                  <a:outerShdw blurRad="38100" dist="19050" dir="2700000" algn="tl" rotWithShape="0">
                    <a:prstClr val="black">
                      <a:alpha val="40000"/>
                    </a:prstClr>
                  </a:outerShdw>
                </a:effectLst>
                <a:uLnTx/>
                <a:uFillTx/>
                <a:latin typeface="Calibri" panose="020F0502020204030204"/>
                <a:ea typeface="+mn-ea"/>
                <a:cs typeface="+mn-cs"/>
              </a:rPr>
              <a:t>राधेश्याम दास भक्ति</a:t>
            </a:r>
            <a:r>
              <a:rPr kumimoji="0" lang="en-US" sz="2800" b="0" i="0" u="none" strike="noStrike" kern="1200" cap="none" spc="0" normalizeH="0" baseline="0" noProof="0" dirty="0">
                <a:ln w="0"/>
                <a:solidFill>
                  <a:srgbClr val="C00000"/>
                </a:solidFill>
                <a:effectLst>
                  <a:outerShdw blurRad="38100" dist="19050" dir="2700000" algn="tl" rotWithShape="0">
                    <a:prstClr val="black">
                      <a:alpha val="40000"/>
                    </a:prstClr>
                  </a:outerShdw>
                </a:effectLst>
                <a:uLnTx/>
                <a:uFillTx/>
                <a:latin typeface="Calibri" panose="020F0502020204030204"/>
                <a:ea typeface="+mn-ea"/>
                <a:cs typeface="+mn-cs"/>
              </a:rPr>
              <a:t> </a:t>
            </a:r>
            <a:r>
              <a:rPr kumimoji="0" lang="hi-IN" sz="2800" b="0" i="0" u="none" strike="noStrike" kern="1200" cap="none" spc="0" normalizeH="0" baseline="0" noProof="0" dirty="0">
                <a:ln w="0"/>
                <a:solidFill>
                  <a:srgbClr val="C00000"/>
                </a:solidFill>
                <a:effectLst>
                  <a:outerShdw blurRad="38100" dist="19050" dir="2700000" algn="tl" rotWithShape="0">
                    <a:prstClr val="black">
                      <a:alpha val="40000"/>
                    </a:prstClr>
                  </a:outerShdw>
                </a:effectLst>
                <a:uLnTx/>
                <a:uFillTx/>
                <a:latin typeface="Calibri" panose="020F0502020204030204"/>
                <a:ea typeface="+mn-ea"/>
                <a:cs typeface="+mn-cs"/>
              </a:rPr>
              <a:t>वीडियो</a:t>
            </a:r>
            <a:endParaRPr kumimoji="0" lang="en-US" sz="2800" b="0" i="0" u="none" strike="noStrike" kern="1200" cap="none" spc="0" normalizeH="0" baseline="0" noProof="0" dirty="0">
              <a:ln w="0"/>
              <a:solidFill>
                <a:srgbClr val="C00000"/>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9C718DF9-BF4B-4A3F-A963-01DDE944EDE8}"/>
              </a:ext>
            </a:extLst>
          </p:cNvPr>
          <p:cNvSpPr txBox="1"/>
          <p:nvPr/>
        </p:nvSpPr>
        <p:spPr>
          <a:xfrm>
            <a:off x="5876940" y="311548"/>
            <a:ext cx="5512419" cy="1261884"/>
          </a:xfrm>
          <a:prstGeom prst="rect">
            <a:avLst/>
          </a:prstGeom>
          <a:solidFill>
            <a:srgbClr val="FFC000"/>
          </a:solidFill>
          <a:ln>
            <a:noFill/>
          </a:ln>
          <a:effectLst>
            <a:glow rad="228600">
              <a:schemeClr val="accent1">
                <a:satMod val="175000"/>
                <a:alpha val="40000"/>
              </a:schemeClr>
            </a:glow>
            <a:outerShdw blurRad="50800" dist="38100" dir="16200000" rotWithShape="0">
              <a:prstClr val="black">
                <a:alpha val="40000"/>
              </a:prstClr>
            </a:outerShdw>
          </a:effectLst>
          <a:scene3d>
            <a:camera prst="perspectiveFront"/>
            <a:lightRig rig="balanced" dir="t">
              <a:rot lat="0" lon="0" rev="8700000"/>
            </a:lightRig>
          </a:scene3d>
          <a:sp3d>
            <a:bevelT w="190500" h="38100" prst="artDeco"/>
          </a:sp3d>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C00000"/>
                </a:solidFill>
                <a:effectLst/>
                <a:uLnTx/>
                <a:uFillTx/>
                <a:latin typeface="Arial Rounded MT Bold" panose="020F0704030504030204" pitchFamily="34" charset="0"/>
                <a:ea typeface="+mn-ea"/>
                <a:cs typeface="+mn-cs"/>
              </a:rPr>
              <a:t> </a:t>
            </a:r>
            <a:r>
              <a:rPr kumimoji="0" lang="hi-IN" sz="4400" b="1" i="0" u="none" strike="noStrike" kern="1200" cap="none" spc="0" normalizeH="0" baseline="0" noProof="0" dirty="0">
                <a:ln>
                  <a:noFill/>
                </a:ln>
                <a:solidFill>
                  <a:srgbClr val="C00000"/>
                </a:solidFill>
                <a:effectLst/>
                <a:uLnTx/>
                <a:uFillTx/>
                <a:latin typeface="Arial Rounded MT Bold" panose="020F0704030504030204" pitchFamily="34" charset="0"/>
                <a:ea typeface="+mn-ea"/>
                <a:cs typeface="+mn-cs"/>
              </a:rPr>
              <a:t>गीतामृत बिंदु</a:t>
            </a:r>
            <a:endParaRPr kumimoji="0" lang="sv-SE" sz="4400" b="1" i="0" u="none" strike="noStrike" kern="1200" cap="none" spc="0" normalizeH="0" baseline="0" noProof="0" dirty="0">
              <a:ln>
                <a:noFill/>
              </a:ln>
              <a:solidFill>
                <a:srgbClr val="C00000"/>
              </a:solidFill>
              <a:effectLst/>
              <a:uLnTx/>
              <a:uFillTx/>
              <a:latin typeface="Arial Rounded MT Bold" panose="020F0704030504030204" pitchFamily="34" charset="0"/>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C00000"/>
                </a:solidFill>
                <a:effectLst/>
                <a:uLnTx/>
                <a:uFillTx/>
                <a:latin typeface="Arial Rounded MT Bold" panose="020F0704030504030204" pitchFamily="34" charset="0"/>
                <a:ea typeface="+mn-ea"/>
                <a:cs typeface="+mn-cs"/>
              </a:rPr>
              <a:t>108 </a:t>
            </a:r>
            <a:r>
              <a:rPr kumimoji="0" lang="hi-IN" sz="3200" b="1" i="0" u="sng" strike="noStrike" kern="1200" cap="none" spc="0" normalizeH="0" baseline="0" noProof="0" dirty="0">
                <a:ln>
                  <a:noFill/>
                </a:ln>
                <a:solidFill>
                  <a:srgbClr val="C00000"/>
                </a:solidFill>
                <a:effectLst/>
                <a:uLnTx/>
                <a:uFillTx/>
                <a:latin typeface="Arial Rounded MT Bold" panose="020F0704030504030204" pitchFamily="34" charset="0"/>
                <a:ea typeface="+mn-ea"/>
                <a:cs typeface="+mn-cs"/>
              </a:rPr>
              <a:t>सत्र</a:t>
            </a:r>
            <a:r>
              <a:rPr kumimoji="0" lang="en-US" sz="3200" b="1" i="0" u="none" strike="noStrike" kern="1200" cap="none" spc="0" normalizeH="0" baseline="0" noProof="0" dirty="0">
                <a:ln>
                  <a:noFill/>
                </a:ln>
                <a:solidFill>
                  <a:srgbClr val="C00000"/>
                </a:solidFill>
                <a:effectLst/>
                <a:uLnTx/>
                <a:uFillTx/>
                <a:latin typeface="Arial Rounded MT Bold" panose="020F0704030504030204" pitchFamily="34" charset="0"/>
                <a:ea typeface="+mn-ea"/>
                <a:cs typeface="+mn-cs"/>
              </a:rPr>
              <a:t>, 30 </a:t>
            </a:r>
            <a:r>
              <a:rPr kumimoji="0" lang="hi-IN" sz="3200" b="1" i="0" u="none" strike="noStrike" kern="1200" cap="none" spc="0" normalizeH="0" baseline="0" noProof="0" dirty="0">
                <a:ln>
                  <a:noFill/>
                </a:ln>
                <a:solidFill>
                  <a:srgbClr val="C00000"/>
                </a:solidFill>
                <a:effectLst/>
                <a:uLnTx/>
                <a:uFillTx/>
                <a:latin typeface="Arial Rounded MT Bold" panose="020F0704030504030204" pitchFamily="34" charset="0"/>
                <a:ea typeface="+mn-ea"/>
                <a:cs typeface="+mn-cs"/>
              </a:rPr>
              <a:t>मिनट प्रति सत्र</a:t>
            </a:r>
            <a:endParaRPr kumimoji="0" lang="en-IN" sz="4400" b="1" i="0" u="none" strike="noStrike" kern="1200" cap="none" spc="0" normalizeH="0" baseline="0" noProof="0" dirty="0">
              <a:ln>
                <a:noFill/>
              </a:ln>
              <a:solidFill>
                <a:srgbClr val="C00000"/>
              </a:solidFill>
              <a:effectLst/>
              <a:uLnTx/>
              <a:uFillTx/>
              <a:latin typeface="Arial Rounded MT Bold" panose="020F0704030504030204" pitchFamily="34" charset="0"/>
              <a:ea typeface="+mn-ea"/>
              <a:cs typeface="+mn-cs"/>
            </a:endParaRPr>
          </a:p>
        </p:txBody>
      </p:sp>
    </p:spTree>
    <p:extLst>
      <p:ext uri="{BB962C8B-B14F-4D97-AF65-F5344CB8AC3E}">
        <p14:creationId xmlns:p14="http://schemas.microsoft.com/office/powerpoint/2010/main" val="357357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47FE19-EABB-4E94-A30E-FB945283F761}"/>
              </a:ext>
            </a:extLst>
          </p:cNvPr>
          <p:cNvSpPr txBox="1"/>
          <p:nvPr/>
        </p:nvSpPr>
        <p:spPr>
          <a:xfrm>
            <a:off x="228600" y="819646"/>
            <a:ext cx="11734800" cy="6278642"/>
          </a:xfrm>
          <a:prstGeom prst="rect">
            <a:avLst/>
          </a:prstGeom>
          <a:noFill/>
        </p:spPr>
        <p:txBody>
          <a:bodyPr wrap="square">
            <a:spAutoFit/>
          </a:bodyPr>
          <a:lstStyle/>
          <a:p>
            <a:pPr algn="l"/>
            <a:r>
              <a:rPr lang="hi-IN" sz="2100" b="1" dirty="0"/>
              <a:t>इच्छा पाप की जड़ है </a:t>
            </a:r>
            <a:r>
              <a:rPr lang="en-US" sz="2100" b="1" dirty="0"/>
              <a:t>:</a:t>
            </a:r>
          </a:p>
          <a:p>
            <a:pPr algn="l"/>
            <a:r>
              <a:rPr lang="hi-IN" sz="2100" dirty="0"/>
              <a:t>इस प्रश्न के उत्तर में </a:t>
            </a:r>
            <a:r>
              <a:rPr lang="hi-IN" sz="2100" u="sng" dirty="0">
                <a:solidFill>
                  <a:schemeClr val="accent1"/>
                </a:solidFill>
              </a:rPr>
              <a:t>भगवान भागवत धर्म के दर्शन या इच्छाहीन कर्म का वर्णन करने के लिए आगे बढ़ते हैं जो पाप से अदूषित होता है। </a:t>
            </a:r>
            <a:endParaRPr lang="sv-SE" sz="2100" u="sng" dirty="0">
              <a:solidFill>
                <a:schemeClr val="accent1"/>
              </a:solidFill>
            </a:endParaRPr>
          </a:p>
          <a:p>
            <a:pPr algn="l"/>
            <a:r>
              <a:rPr lang="hi-IN" sz="2100" dirty="0"/>
              <a:t>जैसे आसक्ति ही दुख का मूल है, वैसे ही कामना भी पाप की जड़ है।</a:t>
            </a:r>
            <a:endParaRPr lang="sv-SE" sz="2100" dirty="0"/>
          </a:p>
          <a:p>
            <a:pPr algn="l"/>
            <a:r>
              <a:rPr lang="hi-IN" sz="2100" dirty="0"/>
              <a:t>हमें इस इच्छा पर विजय पाने का प्रयास करना चाहिए।</a:t>
            </a:r>
            <a:endParaRPr lang="sv-SE" sz="2100" dirty="0"/>
          </a:p>
          <a:p>
            <a:pPr algn="l"/>
            <a:endParaRPr lang="en-US" sz="2100" dirty="0"/>
          </a:p>
          <a:p>
            <a:pPr algn="l"/>
            <a:r>
              <a:rPr lang="hi-IN" sz="2100" dirty="0"/>
              <a:t>क्या हिंसक कार्य करने मात्र से पाप हो जाता है? नहीं।</a:t>
            </a:r>
            <a:endParaRPr lang="sv-SE" sz="2100" dirty="0"/>
          </a:p>
          <a:p>
            <a:pPr algn="l"/>
            <a:endParaRPr lang="en-US" sz="2100" dirty="0"/>
          </a:p>
          <a:p>
            <a:pPr algn="l"/>
            <a:r>
              <a:rPr lang="hi-IN" sz="2100" dirty="0"/>
              <a:t>उदाहरण के लिए, </a:t>
            </a:r>
            <a:r>
              <a:rPr lang="hi-IN" sz="2100" b="1" u="sng" dirty="0"/>
              <a:t>न्यायाधीश कई दोषियों को मौत की सजा सुनाता है </a:t>
            </a:r>
            <a:r>
              <a:rPr lang="hi-IN" sz="2100" dirty="0"/>
              <a:t>और जल्लादों को फांसी पर लटका दिया जाता है। क्या वे पाप प्राप्त करते हैं? नहीं, यह हिंसा किसी व्यक्तिगत लाभ के लिए नहीं बल्कि अपने कर्तव्य के हिस्से के रूप में की जाती है। अत: निष्काम कर्म करने से पाप नहीं होता।</a:t>
            </a:r>
            <a:endParaRPr lang="sv-SE" sz="2100" dirty="0"/>
          </a:p>
          <a:p>
            <a:pPr algn="l"/>
            <a:endParaRPr lang="en-US" sz="2100" dirty="0"/>
          </a:p>
          <a:p>
            <a:pPr algn="l"/>
            <a:r>
              <a:rPr lang="hi-IN" sz="2100" b="1" u="sng" dirty="0"/>
              <a:t>भगवान स्वयं ब्रह्मांड को नष्ट कर देते हैं, </a:t>
            </a:r>
            <a:r>
              <a:rPr lang="hi-IN" sz="2100" dirty="0"/>
              <a:t>फिर भी वे पाप रहित हैं।</a:t>
            </a:r>
          </a:p>
          <a:p>
            <a:pPr algn="l"/>
            <a:endParaRPr lang="hi-IN" sz="2100" b="1" u="sng" dirty="0"/>
          </a:p>
          <a:p>
            <a:pPr algn="l"/>
            <a:r>
              <a:rPr lang="hi-IN" sz="2100" b="1" u="sng" dirty="0"/>
              <a:t>एनेस्थीसिया के तहत, डॉक्टर </a:t>
            </a:r>
            <a:r>
              <a:rPr lang="hi-IN" sz="2100" dirty="0"/>
              <a:t>मरीज को दर्द महसूस किए बिना </a:t>
            </a:r>
            <a:r>
              <a:rPr lang="hi-IN" sz="2100" b="1" u="sng" dirty="0"/>
              <a:t>मानव शरीर पर ऑपरेशन करता है।</a:t>
            </a:r>
          </a:p>
          <a:p>
            <a:pPr algn="l"/>
            <a:endParaRPr lang="hi-IN" sz="2100" b="1" u="sng" dirty="0"/>
          </a:p>
          <a:p>
            <a:pPr algn="l"/>
            <a:r>
              <a:rPr lang="hi-IN" sz="2100" dirty="0"/>
              <a:t>उसी प्रकार </a:t>
            </a:r>
            <a:r>
              <a:rPr lang="hi-IN" sz="2100" b="1" u="sng" dirty="0"/>
              <a:t>इच्छारहित कर्म भी उस निश्चेतना के समान है जो मनुष्य को पाप से रहित इस संसार में अपने कर्तव्यों का निर्वाह करने में समर्थ बनाती है।</a:t>
            </a:r>
            <a:endParaRPr lang="en-US" sz="2100" b="1" u="sng" dirty="0"/>
          </a:p>
          <a:p>
            <a:pPr algn="l"/>
            <a:endParaRPr lang="en-US" sz="2400" dirty="0"/>
          </a:p>
        </p:txBody>
      </p:sp>
      <p:sp>
        <p:nvSpPr>
          <p:cNvPr id="3" name="Rectangle 2">
            <a:extLst>
              <a:ext uri="{FF2B5EF4-FFF2-40B4-BE49-F238E27FC236}">
                <a16:creationId xmlns:a16="http://schemas.microsoft.com/office/drawing/2014/main" id="{D67608FB-DA1B-4D22-8515-3B803FD20E74}"/>
              </a:ext>
            </a:extLst>
          </p:cNvPr>
          <p:cNvSpPr/>
          <p:nvPr/>
        </p:nvSpPr>
        <p:spPr>
          <a:xfrm>
            <a:off x="795211" y="111760"/>
            <a:ext cx="4916731" cy="707886"/>
          </a:xfrm>
          <a:prstGeom prst="rect">
            <a:avLst/>
          </a:prstGeom>
          <a:noFill/>
        </p:spPr>
        <p:txBody>
          <a:bodyPr wrap="none" lIns="91440" tIns="45720" rIns="91440" bIns="45720">
            <a:spAutoFit/>
          </a:bodyPr>
          <a:lstStyle/>
          <a:p>
            <a:pPr algn="ctr"/>
            <a:r>
              <a:rPr lang="hi-IN" sz="4000" dirty="0">
                <a:ln w="0"/>
                <a:effectLst>
                  <a:outerShdw blurRad="38100" dist="19050" dir="2700000" algn="tl" rotWithShape="0">
                    <a:schemeClr val="dk1">
                      <a:alpha val="40000"/>
                    </a:schemeClr>
                  </a:outerShdw>
                </a:effectLst>
              </a:rPr>
              <a:t>माधवाचार्य की टिप्पणी</a:t>
            </a:r>
            <a:endParaRPr lang="en-US" sz="4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24734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1"/>
          <p:cNvSpPr txBox="1">
            <a:spLocks noGrp="1"/>
          </p:cNvSpPr>
          <p:nvPr>
            <p:ph type="subTitle" idx="1"/>
          </p:nvPr>
        </p:nvSpPr>
        <p:spPr>
          <a:xfrm>
            <a:off x="3972560" y="-119311"/>
            <a:ext cx="8219440" cy="41214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1000"/>
              </a:spcBef>
              <a:spcAft>
                <a:spcPts val="0"/>
              </a:spcAft>
              <a:buClr>
                <a:srgbClr val="1D1601"/>
              </a:buClr>
              <a:buSzPts val="2000"/>
              <a:buNone/>
            </a:pPr>
            <a:r>
              <a:rPr lang="en-IN" sz="4000" dirty="0"/>
              <a:t>Bg. 2.40</a:t>
            </a:r>
            <a:endParaRPr sz="4000" dirty="0"/>
          </a:p>
          <a:p>
            <a:pPr marL="0" lvl="0" indent="0" algn="ctr" rtl="0">
              <a:lnSpc>
                <a:spcPct val="90000"/>
              </a:lnSpc>
              <a:spcBef>
                <a:spcPts val="1000"/>
              </a:spcBef>
              <a:spcAft>
                <a:spcPts val="0"/>
              </a:spcAft>
              <a:buClr>
                <a:srgbClr val="1D1601"/>
              </a:buClr>
              <a:buSzPts val="2000"/>
              <a:buNone/>
            </a:pPr>
            <a:r>
              <a:rPr lang="en-IN" sz="4000" dirty="0" err="1"/>
              <a:t>नेहाभिक्रमनाशोऽस्ति</a:t>
            </a:r>
            <a:r>
              <a:rPr lang="en-IN" sz="4000" dirty="0"/>
              <a:t> </a:t>
            </a:r>
            <a:endParaRPr sz="4000" dirty="0"/>
          </a:p>
          <a:p>
            <a:pPr marL="0" lvl="0" indent="0" algn="ctr" rtl="0">
              <a:lnSpc>
                <a:spcPct val="90000"/>
              </a:lnSpc>
              <a:spcBef>
                <a:spcPts val="1000"/>
              </a:spcBef>
              <a:spcAft>
                <a:spcPts val="0"/>
              </a:spcAft>
              <a:buClr>
                <a:srgbClr val="1D1601"/>
              </a:buClr>
              <a:buSzPts val="2000"/>
              <a:buNone/>
            </a:pPr>
            <a:r>
              <a:rPr lang="en-IN" sz="4000" dirty="0" err="1"/>
              <a:t>प्रत्यवायो</a:t>
            </a:r>
            <a:r>
              <a:rPr lang="en-IN" sz="4000" dirty="0"/>
              <a:t> न </a:t>
            </a:r>
            <a:r>
              <a:rPr lang="en-IN" sz="4000" dirty="0" err="1"/>
              <a:t>विद्यते</a:t>
            </a:r>
            <a:r>
              <a:rPr lang="en-IN" sz="4000" dirty="0"/>
              <a:t> ।</a:t>
            </a:r>
            <a:endParaRPr sz="4000" dirty="0"/>
          </a:p>
          <a:p>
            <a:pPr marL="0" lvl="0" indent="0" algn="ctr" rtl="0">
              <a:lnSpc>
                <a:spcPct val="90000"/>
              </a:lnSpc>
              <a:spcBef>
                <a:spcPts val="1000"/>
              </a:spcBef>
              <a:spcAft>
                <a:spcPts val="0"/>
              </a:spcAft>
              <a:buClr>
                <a:srgbClr val="1D1601"/>
              </a:buClr>
              <a:buSzPts val="2000"/>
              <a:buNone/>
            </a:pPr>
            <a:r>
              <a:rPr lang="en-IN" sz="4000" dirty="0" err="1"/>
              <a:t>स्वल्पमप्यस्य</a:t>
            </a:r>
            <a:r>
              <a:rPr lang="en-IN" sz="4000" dirty="0"/>
              <a:t> </a:t>
            </a:r>
            <a:r>
              <a:rPr lang="en-IN" sz="4000" dirty="0" err="1"/>
              <a:t>धर्मस्य</a:t>
            </a:r>
            <a:r>
              <a:rPr lang="en-IN" sz="4000" dirty="0"/>
              <a:t> </a:t>
            </a:r>
            <a:endParaRPr sz="4000" dirty="0"/>
          </a:p>
          <a:p>
            <a:pPr marL="0" lvl="0" indent="0" algn="ctr" rtl="0">
              <a:lnSpc>
                <a:spcPct val="90000"/>
              </a:lnSpc>
              <a:spcBef>
                <a:spcPts val="1000"/>
              </a:spcBef>
              <a:spcAft>
                <a:spcPts val="0"/>
              </a:spcAft>
              <a:buClr>
                <a:srgbClr val="1D1601"/>
              </a:buClr>
              <a:buSzPts val="2000"/>
              <a:buNone/>
            </a:pPr>
            <a:r>
              <a:rPr lang="en-IN" sz="4000" dirty="0" err="1"/>
              <a:t>त्रायते</a:t>
            </a:r>
            <a:r>
              <a:rPr lang="en-IN" sz="4000" dirty="0"/>
              <a:t> </a:t>
            </a:r>
            <a:r>
              <a:rPr lang="en-IN" sz="4000" dirty="0" err="1"/>
              <a:t>महतो</a:t>
            </a:r>
            <a:r>
              <a:rPr lang="en-IN" sz="4000" dirty="0"/>
              <a:t> </a:t>
            </a:r>
            <a:r>
              <a:rPr lang="en-IN" sz="4000" dirty="0" err="1"/>
              <a:t>भयात्</a:t>
            </a:r>
            <a:r>
              <a:rPr lang="en-IN" sz="4000" dirty="0"/>
              <a:t> ॥ ४० ॥</a:t>
            </a:r>
            <a:endParaRPr sz="4000" dirty="0"/>
          </a:p>
          <a:p>
            <a:pPr marL="0" lvl="0" indent="0" algn="ctr" rtl="0">
              <a:lnSpc>
                <a:spcPct val="90000"/>
              </a:lnSpc>
              <a:spcBef>
                <a:spcPts val="1000"/>
              </a:spcBef>
              <a:spcAft>
                <a:spcPts val="0"/>
              </a:spcAft>
              <a:buClr>
                <a:srgbClr val="1D1601"/>
              </a:buClr>
              <a:buSzPts val="2000"/>
              <a:buNone/>
            </a:pPr>
            <a:br>
              <a:rPr lang="en-IN" sz="900" dirty="0"/>
            </a:br>
            <a:br>
              <a:rPr lang="en-IN" sz="900" dirty="0"/>
            </a:br>
            <a:br>
              <a:rPr lang="en-IN" sz="900" dirty="0"/>
            </a:br>
            <a:br>
              <a:rPr lang="en-IN" sz="900" dirty="0"/>
            </a:br>
            <a:endParaRPr sz="900" dirty="0"/>
          </a:p>
          <a:p>
            <a:pPr marL="0" lvl="0" indent="0" algn="ctr" rtl="0">
              <a:lnSpc>
                <a:spcPct val="90000"/>
              </a:lnSpc>
              <a:spcBef>
                <a:spcPts val="1000"/>
              </a:spcBef>
              <a:spcAft>
                <a:spcPts val="0"/>
              </a:spcAft>
              <a:buClr>
                <a:srgbClr val="1D1601"/>
              </a:buClr>
              <a:buSzPts val="2000"/>
              <a:buNone/>
            </a:pPr>
            <a:r>
              <a:rPr lang="en-IN" sz="3600" dirty="0" err="1"/>
              <a:t>nehābhikrama-nāśo</a:t>
            </a:r>
            <a:r>
              <a:rPr lang="en-IN" sz="3600" dirty="0"/>
              <a:t> ’</a:t>
            </a:r>
            <a:r>
              <a:rPr lang="en-IN" sz="3600" dirty="0" err="1"/>
              <a:t>sti</a:t>
            </a:r>
            <a:endParaRPr sz="3600" dirty="0"/>
          </a:p>
          <a:p>
            <a:pPr marL="0" lvl="0" indent="0" algn="ctr" rtl="0">
              <a:lnSpc>
                <a:spcPct val="90000"/>
              </a:lnSpc>
              <a:spcBef>
                <a:spcPts val="1000"/>
              </a:spcBef>
              <a:spcAft>
                <a:spcPts val="0"/>
              </a:spcAft>
              <a:buClr>
                <a:srgbClr val="1D1601"/>
              </a:buClr>
              <a:buSzPts val="2000"/>
              <a:buNone/>
            </a:pPr>
            <a:r>
              <a:rPr lang="en-IN" sz="3600" dirty="0" err="1"/>
              <a:t>pratyavāyo</a:t>
            </a:r>
            <a:r>
              <a:rPr lang="en-IN" sz="3600" dirty="0"/>
              <a:t> </a:t>
            </a:r>
            <a:r>
              <a:rPr lang="en-IN" sz="3600" dirty="0" err="1"/>
              <a:t>na</a:t>
            </a:r>
            <a:r>
              <a:rPr lang="en-IN" sz="3600" dirty="0"/>
              <a:t> </a:t>
            </a:r>
            <a:r>
              <a:rPr lang="en-IN" sz="3600" dirty="0" err="1"/>
              <a:t>vidyate</a:t>
            </a:r>
            <a:endParaRPr sz="3600" dirty="0"/>
          </a:p>
          <a:p>
            <a:pPr marL="0" lvl="0" indent="0" algn="ctr" rtl="0">
              <a:lnSpc>
                <a:spcPct val="90000"/>
              </a:lnSpc>
              <a:spcBef>
                <a:spcPts val="1000"/>
              </a:spcBef>
              <a:spcAft>
                <a:spcPts val="0"/>
              </a:spcAft>
              <a:buClr>
                <a:srgbClr val="1D1601"/>
              </a:buClr>
              <a:buSzPts val="2000"/>
              <a:buNone/>
            </a:pPr>
            <a:r>
              <a:rPr lang="en-IN" sz="3600" dirty="0" err="1"/>
              <a:t>sv-alpam</a:t>
            </a:r>
            <a:r>
              <a:rPr lang="en-IN" sz="3600" dirty="0"/>
              <a:t> </a:t>
            </a:r>
            <a:r>
              <a:rPr lang="en-IN" sz="3600" dirty="0" err="1"/>
              <a:t>apy</a:t>
            </a:r>
            <a:r>
              <a:rPr lang="en-IN" sz="3600" dirty="0"/>
              <a:t> </a:t>
            </a:r>
            <a:r>
              <a:rPr lang="en-IN" sz="3600" dirty="0" err="1"/>
              <a:t>asya</a:t>
            </a:r>
            <a:r>
              <a:rPr lang="en-IN" sz="3600" dirty="0"/>
              <a:t> </a:t>
            </a:r>
            <a:r>
              <a:rPr lang="en-IN" sz="3600" dirty="0" err="1"/>
              <a:t>dharmasya</a:t>
            </a:r>
            <a:endParaRPr sz="3600" dirty="0"/>
          </a:p>
          <a:p>
            <a:pPr marL="0" lvl="0" indent="0" algn="ctr" rtl="0">
              <a:lnSpc>
                <a:spcPct val="90000"/>
              </a:lnSpc>
              <a:spcBef>
                <a:spcPts val="1000"/>
              </a:spcBef>
              <a:spcAft>
                <a:spcPts val="0"/>
              </a:spcAft>
              <a:buClr>
                <a:srgbClr val="1D1601"/>
              </a:buClr>
              <a:buSzPts val="2000"/>
              <a:buNone/>
            </a:pPr>
            <a:r>
              <a:rPr lang="en-IN" sz="3600" dirty="0" err="1"/>
              <a:t>trāyate</a:t>
            </a:r>
            <a:r>
              <a:rPr lang="en-IN" sz="3600" dirty="0"/>
              <a:t> </a:t>
            </a:r>
            <a:r>
              <a:rPr lang="en-IN" sz="3600" dirty="0" err="1"/>
              <a:t>mahato</a:t>
            </a:r>
            <a:r>
              <a:rPr lang="en-IN" sz="3600" dirty="0"/>
              <a:t> </a:t>
            </a:r>
            <a:r>
              <a:rPr lang="en-IN" sz="3600" dirty="0" err="1"/>
              <a:t>bhayāt</a:t>
            </a:r>
            <a:endParaRPr sz="3600" dirty="0"/>
          </a:p>
        </p:txBody>
      </p:sp>
      <p:pic>
        <p:nvPicPr>
          <p:cNvPr id="337" name="Google Shape;337;p41" descr="The Deliverance of Ajamila"/>
          <p:cNvPicPr preferRelativeResize="0"/>
          <p:nvPr/>
        </p:nvPicPr>
        <p:blipFill rotWithShape="1">
          <a:blip r:embed="rId3">
            <a:alphaModFix/>
          </a:blip>
          <a:srcRect b="32368"/>
          <a:stretch/>
        </p:blipFill>
        <p:spPr>
          <a:xfrm>
            <a:off x="1" y="1"/>
            <a:ext cx="4376790" cy="3595664"/>
          </a:xfrm>
          <a:prstGeom prst="rect">
            <a:avLst/>
          </a:prstGeom>
          <a:noFill/>
          <a:ln>
            <a:noFill/>
          </a:ln>
        </p:spPr>
      </p:pic>
      <p:pic>
        <p:nvPicPr>
          <p:cNvPr id="338" name="Google Shape;338;p41" descr="The Deliverance of Ajamila | The Hare Krishna Movement"/>
          <p:cNvPicPr preferRelativeResize="0"/>
          <p:nvPr/>
        </p:nvPicPr>
        <p:blipFill rotWithShape="1">
          <a:blip r:embed="rId4">
            <a:alphaModFix/>
          </a:blip>
          <a:srcRect t="24869" r="27177" b="20450"/>
          <a:stretch/>
        </p:blipFill>
        <p:spPr>
          <a:xfrm>
            <a:off x="0" y="3595665"/>
            <a:ext cx="4376791" cy="326233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0DB770-46CB-4B87-A478-7B67CD506266}"/>
              </a:ext>
            </a:extLst>
          </p:cNvPr>
          <p:cNvPicPr>
            <a:picLocks noChangeAspect="1"/>
          </p:cNvPicPr>
          <p:nvPr/>
        </p:nvPicPr>
        <p:blipFill>
          <a:blip r:embed="rId2"/>
          <a:stretch>
            <a:fillRect/>
          </a:stretch>
        </p:blipFill>
        <p:spPr>
          <a:xfrm>
            <a:off x="-1" y="-20321"/>
            <a:ext cx="6715762" cy="5036821"/>
          </a:xfrm>
          <a:prstGeom prst="rect">
            <a:avLst/>
          </a:prstGeom>
        </p:spPr>
      </p:pic>
      <p:pic>
        <p:nvPicPr>
          <p:cNvPr id="3" name="Picture 2">
            <a:extLst>
              <a:ext uri="{FF2B5EF4-FFF2-40B4-BE49-F238E27FC236}">
                <a16:creationId xmlns:a16="http://schemas.microsoft.com/office/drawing/2014/main" id="{AD495E99-504B-4821-A03C-E3D92059F526}"/>
              </a:ext>
            </a:extLst>
          </p:cNvPr>
          <p:cNvPicPr>
            <a:picLocks noChangeAspect="1"/>
          </p:cNvPicPr>
          <p:nvPr/>
        </p:nvPicPr>
        <p:blipFill>
          <a:blip r:embed="rId3"/>
          <a:stretch>
            <a:fillRect/>
          </a:stretch>
        </p:blipFill>
        <p:spPr>
          <a:xfrm>
            <a:off x="6715761" y="0"/>
            <a:ext cx="5476240" cy="6877882"/>
          </a:xfrm>
          <a:prstGeom prst="rect">
            <a:avLst/>
          </a:prstGeom>
        </p:spPr>
      </p:pic>
      <p:sp>
        <p:nvSpPr>
          <p:cNvPr id="4" name="Rectangle 3">
            <a:extLst>
              <a:ext uri="{FF2B5EF4-FFF2-40B4-BE49-F238E27FC236}">
                <a16:creationId xmlns:a16="http://schemas.microsoft.com/office/drawing/2014/main" id="{07B30B4E-9673-4C40-BADF-F0388D554EBD}"/>
              </a:ext>
            </a:extLst>
          </p:cNvPr>
          <p:cNvSpPr/>
          <p:nvPr/>
        </p:nvSpPr>
        <p:spPr>
          <a:xfrm>
            <a:off x="-1" y="5070028"/>
            <a:ext cx="6715761" cy="1631216"/>
          </a:xfrm>
          <a:prstGeom prst="rect">
            <a:avLst/>
          </a:prstGeom>
          <a:noFill/>
        </p:spPr>
        <p:txBody>
          <a:bodyPr wrap="square" lIns="91440" tIns="45720" rIns="91440" bIns="45720">
            <a:spAutoFit/>
          </a:bodyPr>
          <a:lstStyle/>
          <a:p>
            <a:pPr algn="ctr"/>
            <a:r>
              <a:rPr lang="hi-IN" sz="5000" dirty="0">
                <a:ln w="0"/>
                <a:effectLst>
                  <a:outerShdw blurRad="38100" dist="19050" dir="2700000" algn="tl" rotWithShape="0">
                    <a:schemeClr val="dk1">
                      <a:alpha val="40000"/>
                    </a:schemeClr>
                  </a:outerShdw>
                </a:effectLst>
              </a:rPr>
              <a:t>अजामिल</a:t>
            </a:r>
            <a:r>
              <a:rPr lang="sv-SE" sz="5000" dirty="0">
                <a:ln w="0"/>
                <a:effectLst>
                  <a:outerShdw blurRad="38100" dist="19050" dir="2700000" algn="tl" rotWithShape="0">
                    <a:schemeClr val="dk1">
                      <a:alpha val="40000"/>
                    </a:schemeClr>
                  </a:outerShdw>
                </a:effectLst>
              </a:rPr>
              <a:t> </a:t>
            </a:r>
            <a:r>
              <a:rPr lang="hi-IN" sz="5000" dirty="0">
                <a:ln w="0"/>
                <a:effectLst>
                  <a:outerShdw blurRad="38100" dist="19050" dir="2700000" algn="tl" rotWithShape="0">
                    <a:schemeClr val="dk1">
                      <a:alpha val="40000"/>
                    </a:schemeClr>
                  </a:outerShdw>
                </a:effectLst>
              </a:rPr>
              <a:t>ब्राह्मण</a:t>
            </a:r>
            <a:r>
              <a:rPr lang="sv-SE" sz="5000" dirty="0">
                <a:ln w="0"/>
                <a:effectLst>
                  <a:outerShdw blurRad="38100" dist="19050" dir="2700000" algn="tl" rotWithShape="0">
                    <a:schemeClr val="dk1">
                      <a:alpha val="40000"/>
                    </a:schemeClr>
                  </a:outerShdw>
                </a:effectLst>
              </a:rPr>
              <a:t> </a:t>
            </a:r>
            <a:r>
              <a:rPr lang="hi-IN" sz="5000" dirty="0">
                <a:ln w="0"/>
                <a:effectLst>
                  <a:outerShdw blurRad="38100" dist="19050" dir="2700000" algn="tl" rotWithShape="0">
                    <a:schemeClr val="dk1">
                      <a:alpha val="40000"/>
                    </a:schemeClr>
                  </a:outerShdw>
                </a:effectLst>
              </a:rPr>
              <a:t>:कन्नौज, यूपी से</a:t>
            </a:r>
            <a:endParaRPr lang="en-US" sz="5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013722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F47ABE76-E35E-4C40-BE3D-7399039FF5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97366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jamila">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6858000"/>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5134004" cy="6858000"/>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81570" y="0"/>
            <a:ext cx="6010430" cy="6858000"/>
          </a:xfrm>
          <a:prstGeom prst="rect">
            <a:avLst/>
          </a:prstGeom>
        </p:spPr>
      </p:pic>
      <p:sp>
        <p:nvSpPr>
          <p:cNvPr id="7" name="TextBox 6"/>
          <p:cNvSpPr txBox="1"/>
          <p:nvPr/>
        </p:nvSpPr>
        <p:spPr>
          <a:xfrm>
            <a:off x="3452884" y="0"/>
            <a:ext cx="6469038" cy="769441"/>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i-IN" sz="4400" b="1" i="0" u="none" strike="noStrike" kern="1200" cap="none" spc="0" normalizeH="0" baseline="0" noProof="0" dirty="0">
                <a:ln>
                  <a:noFill/>
                </a:ln>
                <a:solidFill>
                  <a:srgbClr val="FF0000"/>
                </a:solidFill>
                <a:effectLst/>
                <a:uLnTx/>
                <a:uFillTx/>
                <a:latin typeface="Calibri" panose="020F0502020204030204"/>
                <a:ea typeface="+mn-ea"/>
                <a:cs typeface="+mn-cs"/>
              </a:rPr>
              <a:t>दूसरा मौका - अजामिल</a:t>
            </a:r>
            <a:endParaRPr kumimoji="0" lang="en-NZ" sz="44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600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par>
                                <p:cTn id="7" presetID="6" presetClass="entr" presetSubtype="32" fill="hold" nodeType="withEffect">
                                  <p:stCondLst>
                                    <p:cond delay="39000"/>
                                  </p:stCondLst>
                                  <p:childTnLst>
                                    <p:set>
                                      <p:cBhvr>
                                        <p:cTn id="8" dur="1" fill="hold">
                                          <p:stCondLst>
                                            <p:cond delay="0"/>
                                          </p:stCondLst>
                                        </p:cTn>
                                        <p:tgtEl>
                                          <p:spTgt spid="4"/>
                                        </p:tgtEl>
                                        <p:attrNameLst>
                                          <p:attrName>style.visibility</p:attrName>
                                        </p:attrNameLst>
                                      </p:cBhvr>
                                      <p:to>
                                        <p:strVal val="visible"/>
                                      </p:to>
                                    </p:set>
                                    <p:animEffect transition="in" filter="circle(out)">
                                      <p:cBhvr>
                                        <p:cTn id="9" dur="2000"/>
                                        <p:tgtEl>
                                          <p:spTgt spid="4"/>
                                        </p:tgtEl>
                                      </p:cBhvr>
                                    </p:animEffect>
                                  </p:childTnLst>
                                </p:cTn>
                              </p:par>
                              <p:par>
                                <p:cTn id="10" presetID="6" presetClass="entr" presetSubtype="16" fill="hold" nodeType="withEffect">
                                  <p:stCondLst>
                                    <p:cond delay="3900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13"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95DB30-FB3A-4610-9154-AA1C511F9DFA}"/>
              </a:ext>
            </a:extLst>
          </p:cNvPr>
          <p:cNvSpPr txBox="1"/>
          <p:nvPr/>
        </p:nvSpPr>
        <p:spPr>
          <a:xfrm>
            <a:off x="203200" y="252561"/>
            <a:ext cx="6096000" cy="6352878"/>
          </a:xfrm>
          <a:prstGeom prst="rect">
            <a:avLst/>
          </a:prstGeom>
          <a:solidFill>
            <a:srgbClr val="FFFF00"/>
          </a:solidFill>
        </p:spPr>
        <p:txBody>
          <a:bodyPr wrap="square">
            <a:spAutoFit/>
          </a:bodyPr>
          <a:lstStyle/>
          <a:p>
            <a:pPr algn="l"/>
            <a:r>
              <a:rPr lang="hi-IN" sz="2000" dirty="0">
                <a:solidFill>
                  <a:srgbClr val="C00000"/>
                </a:solidFill>
              </a:rPr>
              <a:t>श्री माधवाचार्य गीता तात्पर्य में कहते हैं: </a:t>
            </a:r>
            <a:r>
              <a:rPr lang="en-US" sz="2000" dirty="0">
                <a:solidFill>
                  <a:srgbClr val="C00000"/>
                </a:solidFill>
              </a:rPr>
              <a:t>:</a:t>
            </a:r>
            <a:br>
              <a:rPr lang="en-US" sz="2000" dirty="0">
                <a:solidFill>
                  <a:srgbClr val="C00000"/>
                </a:solidFill>
              </a:rPr>
            </a:br>
            <a:br>
              <a:rPr lang="en-US" sz="2000" b="1" dirty="0">
                <a:solidFill>
                  <a:srgbClr val="C00000"/>
                </a:solidFill>
                <a:latin typeface="Sanskrit New" pitchFamily="2" charset="0"/>
              </a:rPr>
            </a:br>
            <a:r>
              <a:rPr lang="en-US" sz="2000" dirty="0" err="1">
                <a:solidFill>
                  <a:srgbClr val="C00000"/>
                </a:solidFill>
                <a:latin typeface="Sanskrit New" pitchFamily="2" charset="0"/>
              </a:rPr>
              <a:t>àarM-maÇimCDava</a:t>
            </a:r>
            <a:r>
              <a:rPr lang="en-US" sz="2000" dirty="0">
                <a:solidFill>
                  <a:srgbClr val="C00000"/>
                </a:solidFill>
                <a:latin typeface="Sanskrit New" pitchFamily="2" charset="0"/>
              </a:rPr>
              <a:t> iv:[</a:t>
            </a:r>
            <a:r>
              <a:rPr lang="en-US" sz="2000" dirty="0" err="1">
                <a:solidFill>
                  <a:srgbClr val="C00000"/>
                </a:solidFill>
                <a:latin typeface="Sanskrit New" pitchFamily="2" charset="0"/>
              </a:rPr>
              <a:t>uxmeR</a:t>
            </a:r>
            <a:r>
              <a:rPr lang="en-US" sz="2000" dirty="0">
                <a:solidFill>
                  <a:srgbClr val="C00000"/>
                </a:solidFill>
                <a:latin typeface="Sanskrit New" pitchFamily="2" charset="0"/>
              </a:rPr>
              <a:t> n in:)la,</a:t>
            </a:r>
            <a:r>
              <a:rPr lang="en-US" sz="2000" dirty="0">
                <a:solidFill>
                  <a:srgbClr val="C00000"/>
                </a:solidFill>
                <a:latin typeface="Nina 1.0"/>
              </a:rPr>
              <a:t>  </a:t>
            </a:r>
            <a:r>
              <a:rPr lang="en-US" sz="2000" dirty="0">
                <a:solidFill>
                  <a:srgbClr val="C00000"/>
                </a:solidFill>
              </a:rPr>
              <a:t>-- </a:t>
            </a:r>
            <a:r>
              <a:rPr lang="hi-IN" sz="2000" dirty="0">
                <a:solidFill>
                  <a:srgbClr val="C00000"/>
                </a:solidFill>
              </a:rPr>
              <a:t>गीता तात्पर्य </a:t>
            </a:r>
            <a:endParaRPr lang="en-US" sz="2000" dirty="0">
              <a:solidFill>
                <a:srgbClr val="C00000"/>
              </a:solidFill>
            </a:endParaRPr>
          </a:p>
          <a:p>
            <a:pPr algn="l"/>
            <a:r>
              <a:rPr lang="hi-IN" sz="2000" dirty="0">
                <a:solidFill>
                  <a:srgbClr val="C00000"/>
                </a:solidFill>
              </a:rPr>
              <a:t>इस प्रकार </a:t>
            </a:r>
            <a:r>
              <a:rPr lang="hi-IN" sz="2000" u="sng" dirty="0">
                <a:solidFill>
                  <a:srgbClr val="C00000"/>
                </a:solidFill>
              </a:rPr>
              <a:t>भगवान ने एक सरल और सीधा धर्म दिया है, जिसका अभ्यास हमारे दैनिक जीवन में, यहां तक कि एक सीमित सीमा तक, महान परिणाम देगा।</a:t>
            </a:r>
            <a:endParaRPr lang="en-US" sz="1200" u="sng" dirty="0">
              <a:solidFill>
                <a:srgbClr val="C00000"/>
              </a:solidFill>
            </a:endParaRPr>
          </a:p>
          <a:p>
            <a:pPr algn="l"/>
            <a:endParaRPr lang="sv-SE" sz="2000" dirty="0">
              <a:solidFill>
                <a:srgbClr val="C00000"/>
              </a:solidFill>
            </a:endParaRPr>
          </a:p>
          <a:p>
            <a:pPr algn="l"/>
            <a:r>
              <a:rPr lang="hi-IN" sz="2000" dirty="0">
                <a:solidFill>
                  <a:srgbClr val="C00000"/>
                </a:solidFill>
              </a:rPr>
              <a:t>यह मायने नहीं रखता कि हम कितना करते हैं, बल्कि यह मायने रखता है कि हम कैसे करते हैं।</a:t>
            </a:r>
            <a:endParaRPr lang="sv-SE" sz="2000" dirty="0">
              <a:solidFill>
                <a:srgbClr val="C00000"/>
              </a:solidFill>
            </a:endParaRPr>
          </a:p>
          <a:p>
            <a:pPr algn="l"/>
            <a:endParaRPr lang="en-US" sz="1100" dirty="0">
              <a:solidFill>
                <a:srgbClr val="C00000"/>
              </a:solidFill>
            </a:endParaRPr>
          </a:p>
          <a:p>
            <a:pPr algn="l"/>
            <a:r>
              <a:rPr lang="hi-IN" sz="1900" dirty="0">
                <a:solidFill>
                  <a:srgbClr val="C00000"/>
                </a:solidFill>
              </a:rPr>
              <a:t>उदाहरणार्थ</a:t>
            </a:r>
            <a:r>
              <a:rPr lang="sv-SE" sz="1900" dirty="0">
                <a:solidFill>
                  <a:srgbClr val="C00000"/>
                </a:solidFill>
              </a:rPr>
              <a:t>-</a:t>
            </a:r>
          </a:p>
          <a:p>
            <a:pPr algn="l"/>
            <a:r>
              <a:rPr lang="sv-SE" dirty="0">
                <a:solidFill>
                  <a:srgbClr val="C00000"/>
                </a:solidFill>
              </a:rPr>
              <a:t>-</a:t>
            </a:r>
            <a:r>
              <a:rPr lang="hi-IN" dirty="0">
                <a:solidFill>
                  <a:srgbClr val="C00000"/>
                </a:solidFill>
              </a:rPr>
              <a:t>सुदामा ने भगवान को मुट्ठी भर पिसे हुए चावल दिए। </a:t>
            </a:r>
            <a:r>
              <a:rPr lang="hi-IN" u="sng" dirty="0">
                <a:solidFill>
                  <a:srgbClr val="C00000"/>
                </a:solidFill>
              </a:rPr>
              <a:t>यह आत्मा, मन की पवित्रता और उस साधारण भेंट के पीछे की भक्ति है जिसने परिणाम उत्पन्न किया। गुणवत्ता मायने रखती है, मात्रा नहीं।</a:t>
            </a:r>
            <a:endParaRPr lang="sv-SE" u="sng" dirty="0">
              <a:solidFill>
                <a:srgbClr val="C00000"/>
              </a:solidFill>
            </a:endParaRPr>
          </a:p>
          <a:p>
            <a:pPr algn="l"/>
            <a:endParaRPr lang="en-US" u="sng" dirty="0">
              <a:solidFill>
                <a:srgbClr val="C00000"/>
              </a:solidFill>
            </a:endParaRPr>
          </a:p>
          <a:p>
            <a:pPr algn="l"/>
            <a:r>
              <a:rPr lang="sv-SE" dirty="0">
                <a:solidFill>
                  <a:srgbClr val="C00000"/>
                </a:solidFill>
              </a:rPr>
              <a:t>-</a:t>
            </a:r>
            <a:r>
              <a:rPr lang="hi-IN" u="sng" dirty="0">
                <a:solidFill>
                  <a:srgbClr val="C00000"/>
                </a:solidFill>
              </a:rPr>
              <a:t>सरकार की मुहर वाले नोट का एक टुकड़ा साधारण कागज के ढेर की तुलना में अधिक मूल्यवान है।</a:t>
            </a:r>
            <a:endParaRPr lang="sv-SE" u="sng" dirty="0">
              <a:solidFill>
                <a:srgbClr val="C00000"/>
              </a:solidFill>
            </a:endParaRPr>
          </a:p>
          <a:p>
            <a:pPr algn="l"/>
            <a:endParaRPr lang="en-US" b="1" u="sng" dirty="0">
              <a:solidFill>
                <a:srgbClr val="C00000"/>
              </a:solidFill>
            </a:endParaRPr>
          </a:p>
          <a:p>
            <a:pPr algn="l"/>
            <a:r>
              <a:rPr lang="sv-SE" dirty="0">
                <a:solidFill>
                  <a:srgbClr val="C00000"/>
                </a:solidFill>
              </a:rPr>
              <a:t>-</a:t>
            </a:r>
            <a:r>
              <a:rPr lang="hi-IN" u="sng" dirty="0">
                <a:solidFill>
                  <a:srgbClr val="C00000"/>
                </a:solidFill>
              </a:rPr>
              <a:t>भक्ति की छाप वाले छोटे-छोटे कर्म भी उसके बिना किए गए अनगिनत कर्मों से अधिक फलदायी होते हैं। </a:t>
            </a:r>
            <a:r>
              <a:rPr lang="hi-IN" dirty="0">
                <a:solidFill>
                  <a:srgbClr val="C00000"/>
                </a:solidFill>
              </a:rPr>
              <a:t>यह संक्षेप में इच्छाहीन क्रिया का सिद्धांत है।</a:t>
            </a:r>
            <a:endParaRPr lang="en-US" dirty="0">
              <a:solidFill>
                <a:srgbClr val="C00000"/>
              </a:solidFill>
            </a:endParaRPr>
          </a:p>
        </p:txBody>
      </p:sp>
      <p:pic>
        <p:nvPicPr>
          <p:cNvPr id="9" name="Picture 8">
            <a:extLst>
              <a:ext uri="{FF2B5EF4-FFF2-40B4-BE49-F238E27FC236}">
                <a16:creationId xmlns:a16="http://schemas.microsoft.com/office/drawing/2014/main" id="{217A035A-F499-437A-9972-8C51AA5969F2}"/>
              </a:ext>
            </a:extLst>
          </p:cNvPr>
          <p:cNvPicPr>
            <a:picLocks noChangeAspect="1"/>
          </p:cNvPicPr>
          <p:nvPr/>
        </p:nvPicPr>
        <p:blipFill>
          <a:blip r:embed="rId2"/>
          <a:stretch>
            <a:fillRect/>
          </a:stretch>
        </p:blipFill>
        <p:spPr>
          <a:xfrm>
            <a:off x="6431280" y="1371601"/>
            <a:ext cx="5544583" cy="4267200"/>
          </a:xfrm>
          <a:prstGeom prst="rect">
            <a:avLst/>
          </a:prstGeom>
        </p:spPr>
      </p:pic>
      <p:sp>
        <p:nvSpPr>
          <p:cNvPr id="11" name="TextBox 10">
            <a:extLst>
              <a:ext uri="{FF2B5EF4-FFF2-40B4-BE49-F238E27FC236}">
                <a16:creationId xmlns:a16="http://schemas.microsoft.com/office/drawing/2014/main" id="{0775B72C-D172-491A-8C42-6A92915B749A}"/>
              </a:ext>
            </a:extLst>
          </p:cNvPr>
          <p:cNvSpPr txBox="1"/>
          <p:nvPr/>
        </p:nvSpPr>
        <p:spPr>
          <a:xfrm>
            <a:off x="6299200" y="634424"/>
            <a:ext cx="6096000" cy="584775"/>
          </a:xfrm>
          <a:prstGeom prst="rect">
            <a:avLst/>
          </a:prstGeom>
          <a:noFill/>
        </p:spPr>
        <p:txBody>
          <a:bodyPr wrap="square">
            <a:spAutoFit/>
          </a:bodyPr>
          <a:lstStyle/>
          <a:p>
            <a:r>
              <a:rPr lang="hi-IN" sz="3200" dirty="0">
                <a:solidFill>
                  <a:srgbClr val="C00000"/>
                </a:solidFill>
              </a:rPr>
              <a:t>इच्छारहित क्रिया का सिद्धांत</a:t>
            </a:r>
            <a:r>
              <a:rPr lang="en-US" sz="3200" dirty="0">
                <a:solidFill>
                  <a:srgbClr val="C00000"/>
                </a:solidFill>
              </a:rPr>
              <a:t>(NKY)</a:t>
            </a:r>
            <a:endParaRPr lang="en-IN" sz="3200" dirty="0"/>
          </a:p>
        </p:txBody>
      </p:sp>
      <p:sp>
        <p:nvSpPr>
          <p:cNvPr id="2" name="TextBox 1">
            <a:extLst>
              <a:ext uri="{FF2B5EF4-FFF2-40B4-BE49-F238E27FC236}">
                <a16:creationId xmlns:a16="http://schemas.microsoft.com/office/drawing/2014/main" id="{2C7AA288-C9B5-45A3-9C06-BDAE0AFAB52B}"/>
              </a:ext>
            </a:extLst>
          </p:cNvPr>
          <p:cNvSpPr txBox="1"/>
          <p:nvPr/>
        </p:nvSpPr>
        <p:spPr>
          <a:xfrm>
            <a:off x="6431280" y="6248400"/>
            <a:ext cx="5544583" cy="369332"/>
          </a:xfrm>
          <a:prstGeom prst="rect">
            <a:avLst/>
          </a:prstGeom>
          <a:noFill/>
        </p:spPr>
        <p:txBody>
          <a:bodyPr wrap="square" rtlCol="0">
            <a:spAutoFit/>
          </a:bodyPr>
          <a:lstStyle/>
          <a:p>
            <a:r>
              <a:rPr lang="sv-SE" dirty="0"/>
              <a:t>NKY : </a:t>
            </a:r>
            <a:r>
              <a:rPr lang="hi-IN" dirty="0"/>
              <a:t>निष्काम कर्म योग</a:t>
            </a:r>
            <a:endParaRPr lang="sv-SE" dirty="0"/>
          </a:p>
        </p:txBody>
      </p:sp>
    </p:spTree>
    <p:extLst>
      <p:ext uri="{BB962C8B-B14F-4D97-AF65-F5344CB8AC3E}">
        <p14:creationId xmlns:p14="http://schemas.microsoft.com/office/powerpoint/2010/main" val="39268121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2165</TotalTime>
  <Words>2652</Words>
  <Application>Microsoft Office PowerPoint</Application>
  <PresentationFormat>Widescreen</PresentationFormat>
  <Paragraphs>341</Paragraphs>
  <Slides>36</Slides>
  <Notes>6</Notes>
  <HiddenSlides>0</HiddenSlides>
  <MMClips>1</MMClips>
  <ScaleCrop>false</ScaleCrop>
  <HeadingPairs>
    <vt:vector size="6" baseType="variant">
      <vt:variant>
        <vt:lpstr>Fonts Used</vt:lpstr>
      </vt:variant>
      <vt:variant>
        <vt:i4>17</vt:i4>
      </vt:variant>
      <vt:variant>
        <vt:lpstr>Theme</vt:lpstr>
      </vt:variant>
      <vt:variant>
        <vt:i4>4</vt:i4>
      </vt:variant>
      <vt:variant>
        <vt:lpstr>Slide Titles</vt:lpstr>
      </vt:variant>
      <vt:variant>
        <vt:i4>36</vt:i4>
      </vt:variant>
    </vt:vector>
  </HeadingPairs>
  <TitlesOfParts>
    <vt:vector size="57" baseType="lpstr">
      <vt:lpstr>Arial</vt:lpstr>
      <vt:lpstr>Arial Black</vt:lpstr>
      <vt:lpstr>Arial Narrow</vt:lpstr>
      <vt:lpstr>Arial Rounded MT Bold</vt:lpstr>
      <vt:lpstr>Balaram</vt:lpstr>
      <vt:lpstr>Calibri</vt:lpstr>
      <vt:lpstr>Calibri Light</vt:lpstr>
      <vt:lpstr>Courier New</vt:lpstr>
      <vt:lpstr>Linux Libertine</vt:lpstr>
      <vt:lpstr>Nina 1.0</vt:lpstr>
      <vt:lpstr>Sanskrit New</vt:lpstr>
      <vt:lpstr>ScaCheltenham</vt:lpstr>
      <vt:lpstr>ScaGoudy</vt:lpstr>
      <vt:lpstr>Symbol</vt:lpstr>
      <vt:lpstr>system-ui</vt:lpstr>
      <vt:lpstr>Times New Roman</vt:lpstr>
      <vt:lpstr>Wingdings</vt:lpstr>
      <vt:lpstr>Office Theme</vt:lpstr>
      <vt:lpstr>Default Design</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Radheshyam Das</dc:creator>
  <cp:lastModifiedBy>Mahaprabhu Caitanya Das</cp:lastModifiedBy>
  <cp:revision>211</cp:revision>
  <dcterms:created xsi:type="dcterms:W3CDTF">2021-05-31T08:24:38Z</dcterms:created>
  <dcterms:modified xsi:type="dcterms:W3CDTF">2021-09-24T09:58:40Z</dcterms:modified>
</cp:coreProperties>
</file>